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57" r:id="rId4"/>
    <p:sldId id="259" r:id="rId5"/>
    <p:sldId id="260" r:id="rId6"/>
    <p:sldId id="262" r:id="rId7"/>
    <p:sldId id="263" r:id="rId8"/>
    <p:sldId id="264" r:id="rId9"/>
    <p:sldId id="266" r:id="rId10"/>
    <p:sldId id="265" r:id="rId11"/>
    <p:sldId id="267" r:id="rId12"/>
    <p:sldId id="261" r:id="rId13"/>
    <p:sldId id="268" r:id="rId14"/>
    <p:sldId id="271" r:id="rId15"/>
    <p:sldId id="272" r:id="rId16"/>
    <p:sldId id="269" r:id="rId17"/>
    <p:sldId id="270" r:id="rId18"/>
    <p:sldId id="273" r:id="rId19"/>
    <p:sldId id="274" r:id="rId20"/>
    <p:sldId id="275" r:id="rId21"/>
    <p:sldId id="276" r:id="rId22"/>
    <p:sldId id="277" r:id="rId23"/>
    <p:sldId id="283" r:id="rId24"/>
    <p:sldId id="284" r:id="rId25"/>
    <p:sldId id="279" r:id="rId26"/>
    <p:sldId id="28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B7E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theme" Target="theme/theme1.xml"/></Relationships>
</file>

<file path=ppt/diagrams/_rels/data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3.png"/><Relationship Id="rId7" Type="http://schemas.openxmlformats.org/officeDocument/2006/relationships/image" Target="../media/image6.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3.png"/><Relationship Id="rId7" Type="http://schemas.openxmlformats.org/officeDocument/2006/relationships/image" Target="../media/image6.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B49ABA-1CD7-4223-826B-45C2ACB5E5A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B0802A1-167E-4862-85AF-736869F4A053}">
      <dgm:prSet/>
      <dgm:spPr/>
      <dgm:t>
        <a:bodyPr/>
        <a:lstStyle/>
        <a:p>
          <a:r>
            <a:rPr lang="en-US" dirty="0"/>
            <a:t>Anyone who engaged or interact with  technology and modernized range of age group from 25-45 years.</a:t>
          </a:r>
        </a:p>
      </dgm:t>
    </dgm:pt>
    <dgm:pt modelId="{A3B010E0-8F47-4F2B-A27F-3922F16AF03C}" type="parTrans" cxnId="{A9651716-3DCA-40A7-B086-A0B6961F49F4}">
      <dgm:prSet/>
      <dgm:spPr/>
      <dgm:t>
        <a:bodyPr/>
        <a:lstStyle/>
        <a:p>
          <a:endParaRPr lang="en-US"/>
        </a:p>
      </dgm:t>
    </dgm:pt>
    <dgm:pt modelId="{1D0086DA-9ED1-4183-BC9D-1367669D13AA}" type="sibTrans" cxnId="{A9651716-3DCA-40A7-B086-A0B6961F49F4}">
      <dgm:prSet/>
      <dgm:spPr/>
      <dgm:t>
        <a:bodyPr/>
        <a:lstStyle/>
        <a:p>
          <a:endParaRPr lang="en-US"/>
        </a:p>
      </dgm:t>
    </dgm:pt>
    <dgm:pt modelId="{0709C2EE-DB76-4841-8484-66AD0B90E79B}">
      <dgm:prSet/>
      <dgm:spPr/>
      <dgm:t>
        <a:bodyPr/>
        <a:lstStyle/>
        <a:p>
          <a:r>
            <a:rPr lang="en-US"/>
            <a:t>Anyone who loves or take pleasure in travelling and exploring new destination.</a:t>
          </a:r>
        </a:p>
      </dgm:t>
    </dgm:pt>
    <dgm:pt modelId="{D5483CC9-3257-4FE5-867E-159FCA9D9D05}" type="parTrans" cxnId="{6905F245-CE8E-45DD-A4F9-ECB9C7CBF031}">
      <dgm:prSet/>
      <dgm:spPr/>
      <dgm:t>
        <a:bodyPr/>
        <a:lstStyle/>
        <a:p>
          <a:endParaRPr lang="en-US"/>
        </a:p>
      </dgm:t>
    </dgm:pt>
    <dgm:pt modelId="{41E62C96-DC98-45A2-B243-1BFCB4A47208}" type="sibTrans" cxnId="{6905F245-CE8E-45DD-A4F9-ECB9C7CBF031}">
      <dgm:prSet/>
      <dgm:spPr/>
      <dgm:t>
        <a:bodyPr/>
        <a:lstStyle/>
        <a:p>
          <a:endParaRPr lang="en-US"/>
        </a:p>
      </dgm:t>
    </dgm:pt>
    <dgm:pt modelId="{40816DB3-0B25-4515-9065-471F810D86E2}">
      <dgm:prSet/>
      <dgm:spPr/>
      <dgm:t>
        <a:bodyPr/>
        <a:lstStyle/>
        <a:p>
          <a:r>
            <a:rPr lang="en-US" dirty="0"/>
            <a:t>This target audience are international like America, New Zealand, Australia and locally within the country</a:t>
          </a:r>
        </a:p>
      </dgm:t>
    </dgm:pt>
    <dgm:pt modelId="{6442D0F2-1004-452B-9315-DE4A2F058F88}" type="parTrans" cxnId="{5F2B4F82-E0F9-4A65-8B9F-B7951BBBD5B0}">
      <dgm:prSet/>
      <dgm:spPr/>
      <dgm:t>
        <a:bodyPr/>
        <a:lstStyle/>
        <a:p>
          <a:endParaRPr lang="en-US"/>
        </a:p>
      </dgm:t>
    </dgm:pt>
    <dgm:pt modelId="{7790616B-E8F9-464A-A5AC-FBE02902BE7B}" type="sibTrans" cxnId="{5F2B4F82-E0F9-4A65-8B9F-B7951BBBD5B0}">
      <dgm:prSet/>
      <dgm:spPr/>
      <dgm:t>
        <a:bodyPr/>
        <a:lstStyle/>
        <a:p>
          <a:endParaRPr lang="en-US"/>
        </a:p>
      </dgm:t>
    </dgm:pt>
    <dgm:pt modelId="{F7732E51-F26B-468F-A565-3C0E76AD7FC2}" type="pres">
      <dgm:prSet presAssocID="{DFB49ABA-1CD7-4223-826B-45C2ACB5E5A2}" presName="linear" presStyleCnt="0">
        <dgm:presLayoutVars>
          <dgm:animLvl val="lvl"/>
          <dgm:resizeHandles val="exact"/>
        </dgm:presLayoutVars>
      </dgm:prSet>
      <dgm:spPr/>
    </dgm:pt>
    <dgm:pt modelId="{FEF56D58-DD8A-4D64-B7E6-C40128EBDB09}" type="pres">
      <dgm:prSet presAssocID="{1B0802A1-167E-4862-85AF-736869F4A053}" presName="parentText" presStyleLbl="node1" presStyleIdx="0" presStyleCnt="3">
        <dgm:presLayoutVars>
          <dgm:chMax val="0"/>
          <dgm:bulletEnabled val="1"/>
        </dgm:presLayoutVars>
      </dgm:prSet>
      <dgm:spPr/>
    </dgm:pt>
    <dgm:pt modelId="{7A02E197-ECD5-4CFF-A3A2-EB328ECD8078}" type="pres">
      <dgm:prSet presAssocID="{1D0086DA-9ED1-4183-BC9D-1367669D13AA}" presName="spacer" presStyleCnt="0"/>
      <dgm:spPr/>
    </dgm:pt>
    <dgm:pt modelId="{1565A35D-7EC8-400D-B683-381A3B21D40C}" type="pres">
      <dgm:prSet presAssocID="{0709C2EE-DB76-4841-8484-66AD0B90E79B}" presName="parentText" presStyleLbl="node1" presStyleIdx="1" presStyleCnt="3">
        <dgm:presLayoutVars>
          <dgm:chMax val="0"/>
          <dgm:bulletEnabled val="1"/>
        </dgm:presLayoutVars>
      </dgm:prSet>
      <dgm:spPr/>
    </dgm:pt>
    <dgm:pt modelId="{18CE0170-4647-436D-B490-D49D82AE9E2C}" type="pres">
      <dgm:prSet presAssocID="{41E62C96-DC98-45A2-B243-1BFCB4A47208}" presName="spacer" presStyleCnt="0"/>
      <dgm:spPr/>
    </dgm:pt>
    <dgm:pt modelId="{EC1B08F7-0B63-470B-986E-5E505DAD1D64}" type="pres">
      <dgm:prSet presAssocID="{40816DB3-0B25-4515-9065-471F810D86E2}" presName="parentText" presStyleLbl="node1" presStyleIdx="2" presStyleCnt="3">
        <dgm:presLayoutVars>
          <dgm:chMax val="0"/>
          <dgm:bulletEnabled val="1"/>
        </dgm:presLayoutVars>
      </dgm:prSet>
      <dgm:spPr/>
    </dgm:pt>
  </dgm:ptLst>
  <dgm:cxnLst>
    <dgm:cxn modelId="{5D32600D-7685-4C99-913A-0667FB2C5794}" type="presOf" srcId="{DFB49ABA-1CD7-4223-826B-45C2ACB5E5A2}" destId="{F7732E51-F26B-468F-A565-3C0E76AD7FC2}" srcOrd="0" destOrd="0" presId="urn:microsoft.com/office/officeart/2005/8/layout/vList2"/>
    <dgm:cxn modelId="{A9651716-3DCA-40A7-B086-A0B6961F49F4}" srcId="{DFB49ABA-1CD7-4223-826B-45C2ACB5E5A2}" destId="{1B0802A1-167E-4862-85AF-736869F4A053}" srcOrd="0" destOrd="0" parTransId="{A3B010E0-8F47-4F2B-A27F-3922F16AF03C}" sibTransId="{1D0086DA-9ED1-4183-BC9D-1367669D13AA}"/>
    <dgm:cxn modelId="{6905F245-CE8E-45DD-A4F9-ECB9C7CBF031}" srcId="{DFB49ABA-1CD7-4223-826B-45C2ACB5E5A2}" destId="{0709C2EE-DB76-4841-8484-66AD0B90E79B}" srcOrd="1" destOrd="0" parTransId="{D5483CC9-3257-4FE5-867E-159FCA9D9D05}" sibTransId="{41E62C96-DC98-45A2-B243-1BFCB4A47208}"/>
    <dgm:cxn modelId="{BC914E55-4EAB-4C5A-87A8-3AEFEE9E4F7F}" type="presOf" srcId="{40816DB3-0B25-4515-9065-471F810D86E2}" destId="{EC1B08F7-0B63-470B-986E-5E505DAD1D64}" srcOrd="0" destOrd="0" presId="urn:microsoft.com/office/officeart/2005/8/layout/vList2"/>
    <dgm:cxn modelId="{5F2B4F82-E0F9-4A65-8B9F-B7951BBBD5B0}" srcId="{DFB49ABA-1CD7-4223-826B-45C2ACB5E5A2}" destId="{40816DB3-0B25-4515-9065-471F810D86E2}" srcOrd="2" destOrd="0" parTransId="{6442D0F2-1004-452B-9315-DE4A2F058F88}" sibTransId="{7790616B-E8F9-464A-A5AC-FBE02902BE7B}"/>
    <dgm:cxn modelId="{E40194A9-2730-4B20-9F11-0D77960A541E}" type="presOf" srcId="{0709C2EE-DB76-4841-8484-66AD0B90E79B}" destId="{1565A35D-7EC8-400D-B683-381A3B21D40C}" srcOrd="0" destOrd="0" presId="urn:microsoft.com/office/officeart/2005/8/layout/vList2"/>
    <dgm:cxn modelId="{32B3EFE3-1FF1-4898-A92B-CC2801401824}" type="presOf" srcId="{1B0802A1-167E-4862-85AF-736869F4A053}" destId="{FEF56D58-DD8A-4D64-B7E6-C40128EBDB09}" srcOrd="0" destOrd="0" presId="urn:microsoft.com/office/officeart/2005/8/layout/vList2"/>
    <dgm:cxn modelId="{958D14A6-B3B2-447A-BB5E-45BE2E3C1C18}" type="presParOf" srcId="{F7732E51-F26B-468F-A565-3C0E76AD7FC2}" destId="{FEF56D58-DD8A-4D64-B7E6-C40128EBDB09}" srcOrd="0" destOrd="0" presId="urn:microsoft.com/office/officeart/2005/8/layout/vList2"/>
    <dgm:cxn modelId="{14E0F976-8C08-44CC-B013-B62D6472D808}" type="presParOf" srcId="{F7732E51-F26B-468F-A565-3C0E76AD7FC2}" destId="{7A02E197-ECD5-4CFF-A3A2-EB328ECD8078}" srcOrd="1" destOrd="0" presId="urn:microsoft.com/office/officeart/2005/8/layout/vList2"/>
    <dgm:cxn modelId="{31A038CA-F9A1-40AD-B216-BED86D244725}" type="presParOf" srcId="{F7732E51-F26B-468F-A565-3C0E76AD7FC2}" destId="{1565A35D-7EC8-400D-B683-381A3B21D40C}" srcOrd="2" destOrd="0" presId="urn:microsoft.com/office/officeart/2005/8/layout/vList2"/>
    <dgm:cxn modelId="{3FFDAC58-326A-4AB8-A15C-7CC937760D4A}" type="presParOf" srcId="{F7732E51-F26B-468F-A565-3C0E76AD7FC2}" destId="{18CE0170-4647-436D-B490-D49D82AE9E2C}" srcOrd="3" destOrd="0" presId="urn:microsoft.com/office/officeart/2005/8/layout/vList2"/>
    <dgm:cxn modelId="{24B9A4EE-8AF5-4502-8625-C28C2646775E}" type="presParOf" srcId="{F7732E51-F26B-468F-A565-3C0E76AD7FC2}" destId="{EC1B08F7-0B63-470B-986E-5E505DAD1D64}"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BEBEEF7-35AD-4081-8810-F831CD6214DF}"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1E34F0C3-4BFB-422E-9E06-C1605F40EB1B}">
      <dgm:prSet/>
      <dgm:spPr/>
      <dgm:t>
        <a:bodyPr/>
        <a:lstStyle/>
        <a:p>
          <a:pPr>
            <a:lnSpc>
              <a:spcPct val="100000"/>
            </a:lnSpc>
          </a:pPr>
          <a:r>
            <a:rPr lang="en-US" b="1" dirty="0"/>
            <a:t>Search Function </a:t>
          </a:r>
          <a:r>
            <a:rPr lang="en-US" dirty="0"/>
            <a:t>– this is a quick way where user easily search or look for when finding desirable travel places or destination, and  what the agent services about, rather than scrolling or clicking on to next page.</a:t>
          </a:r>
        </a:p>
      </dgm:t>
    </dgm:pt>
    <dgm:pt modelId="{8F5C3065-8C94-4E3E-BBD4-2197BC19A165}" type="parTrans" cxnId="{A60ACA26-2917-42F5-912E-9A08CD6C74E0}">
      <dgm:prSet/>
      <dgm:spPr/>
      <dgm:t>
        <a:bodyPr/>
        <a:lstStyle/>
        <a:p>
          <a:endParaRPr lang="en-US"/>
        </a:p>
      </dgm:t>
    </dgm:pt>
    <dgm:pt modelId="{FF1677E7-8E84-4354-9F12-86AFCD44F562}" type="sibTrans" cxnId="{A60ACA26-2917-42F5-912E-9A08CD6C74E0}">
      <dgm:prSet/>
      <dgm:spPr/>
      <dgm:t>
        <a:bodyPr/>
        <a:lstStyle/>
        <a:p>
          <a:pPr>
            <a:lnSpc>
              <a:spcPct val="100000"/>
            </a:lnSpc>
          </a:pPr>
          <a:endParaRPr lang="en-US"/>
        </a:p>
      </dgm:t>
    </dgm:pt>
    <dgm:pt modelId="{22929E06-9B35-43C8-A1C0-DECAE9D08A35}">
      <dgm:prSet/>
      <dgm:spPr/>
      <dgm:t>
        <a:bodyPr/>
        <a:lstStyle/>
        <a:p>
          <a:pPr>
            <a:lnSpc>
              <a:spcPct val="100000"/>
            </a:lnSpc>
          </a:pPr>
          <a:r>
            <a:rPr lang="en-US" b="1"/>
            <a:t>Booking Function </a:t>
          </a:r>
          <a:r>
            <a:rPr lang="en-US"/>
            <a:t>-  this button allows the user to book or reserve travelling packages from the website. In addition it also allows user to view option by choosing method of payment ad destination.</a:t>
          </a:r>
        </a:p>
      </dgm:t>
    </dgm:pt>
    <dgm:pt modelId="{314C484B-D55B-45E1-A6B1-E515FA38D755}" type="parTrans" cxnId="{C8718A27-EC43-4046-87D8-37E3B949026C}">
      <dgm:prSet/>
      <dgm:spPr/>
      <dgm:t>
        <a:bodyPr/>
        <a:lstStyle/>
        <a:p>
          <a:endParaRPr lang="en-US"/>
        </a:p>
      </dgm:t>
    </dgm:pt>
    <dgm:pt modelId="{7E3AAD4B-63BF-4896-BDD5-C9527F254C56}" type="sibTrans" cxnId="{C8718A27-EC43-4046-87D8-37E3B949026C}">
      <dgm:prSet/>
      <dgm:spPr/>
      <dgm:t>
        <a:bodyPr/>
        <a:lstStyle/>
        <a:p>
          <a:pPr>
            <a:lnSpc>
              <a:spcPct val="100000"/>
            </a:lnSpc>
          </a:pPr>
          <a:endParaRPr lang="en-US"/>
        </a:p>
      </dgm:t>
    </dgm:pt>
    <dgm:pt modelId="{6AA38EA7-B717-4230-8B22-F245222BAE23}">
      <dgm:prSet/>
      <dgm:spPr/>
      <dgm:t>
        <a:bodyPr/>
        <a:lstStyle/>
        <a:p>
          <a:pPr>
            <a:lnSpc>
              <a:spcPct val="100000"/>
            </a:lnSpc>
          </a:pPr>
          <a:r>
            <a:rPr lang="en-US" b="1"/>
            <a:t>Contact Form </a:t>
          </a:r>
          <a:r>
            <a:rPr lang="en-US"/>
            <a:t>– This page functionality is to allow user to get direct contact for queries, and for more relevant information</a:t>
          </a:r>
        </a:p>
      </dgm:t>
    </dgm:pt>
    <dgm:pt modelId="{F011E4B5-7AFB-410C-991A-7EA62763B539}" type="parTrans" cxnId="{9F1DBF05-C2B1-4D0B-9A42-AF23824EFF1E}">
      <dgm:prSet/>
      <dgm:spPr/>
      <dgm:t>
        <a:bodyPr/>
        <a:lstStyle/>
        <a:p>
          <a:endParaRPr lang="en-US"/>
        </a:p>
      </dgm:t>
    </dgm:pt>
    <dgm:pt modelId="{3346BDCA-11D4-486C-8009-A8A32EAE913D}" type="sibTrans" cxnId="{9F1DBF05-C2B1-4D0B-9A42-AF23824EFF1E}">
      <dgm:prSet/>
      <dgm:spPr/>
      <dgm:t>
        <a:bodyPr/>
        <a:lstStyle/>
        <a:p>
          <a:pPr>
            <a:lnSpc>
              <a:spcPct val="100000"/>
            </a:lnSpc>
          </a:pPr>
          <a:endParaRPr lang="en-US"/>
        </a:p>
      </dgm:t>
    </dgm:pt>
    <dgm:pt modelId="{CB04E17A-E701-4637-8B2C-FB0AF9F51F31}">
      <dgm:prSet/>
      <dgm:spPr/>
      <dgm:t>
        <a:bodyPr/>
        <a:lstStyle/>
        <a:p>
          <a:pPr>
            <a:lnSpc>
              <a:spcPct val="100000"/>
            </a:lnSpc>
          </a:pPr>
          <a:r>
            <a:rPr lang="en-US" b="1"/>
            <a:t>Book Form – </a:t>
          </a:r>
          <a:r>
            <a:rPr lang="en-US"/>
            <a:t>this function is in form view when are click into,  where users or visitors are able to book their details information</a:t>
          </a:r>
        </a:p>
      </dgm:t>
    </dgm:pt>
    <dgm:pt modelId="{99318D53-C1DB-4E32-8F94-41C67BF66FB3}" type="parTrans" cxnId="{C090E6F8-B294-45FC-BB87-ACDA9A3F49A1}">
      <dgm:prSet/>
      <dgm:spPr/>
      <dgm:t>
        <a:bodyPr/>
        <a:lstStyle/>
        <a:p>
          <a:endParaRPr lang="en-US"/>
        </a:p>
      </dgm:t>
    </dgm:pt>
    <dgm:pt modelId="{FEBB1EDF-D30C-46B5-A3B3-2C2F39DAC352}" type="sibTrans" cxnId="{C090E6F8-B294-45FC-BB87-ACDA9A3F49A1}">
      <dgm:prSet/>
      <dgm:spPr/>
      <dgm:t>
        <a:bodyPr/>
        <a:lstStyle/>
        <a:p>
          <a:endParaRPr lang="en-US"/>
        </a:p>
      </dgm:t>
    </dgm:pt>
    <dgm:pt modelId="{1A43C988-296B-48B5-AD5C-7FDB9B2D0C05}" type="pres">
      <dgm:prSet presAssocID="{8BEBEEF7-35AD-4081-8810-F831CD6214DF}" presName="root" presStyleCnt="0">
        <dgm:presLayoutVars>
          <dgm:dir/>
          <dgm:resizeHandles val="exact"/>
        </dgm:presLayoutVars>
      </dgm:prSet>
      <dgm:spPr/>
    </dgm:pt>
    <dgm:pt modelId="{E334A432-3CBA-4E4B-A58D-674305C7E93C}" type="pres">
      <dgm:prSet presAssocID="{8BEBEEF7-35AD-4081-8810-F831CD6214DF}" presName="container" presStyleCnt="0">
        <dgm:presLayoutVars>
          <dgm:dir/>
          <dgm:resizeHandles val="exact"/>
        </dgm:presLayoutVars>
      </dgm:prSet>
      <dgm:spPr/>
    </dgm:pt>
    <dgm:pt modelId="{34D9AF50-C6C9-46CC-A914-49EB09B0C433}" type="pres">
      <dgm:prSet presAssocID="{1E34F0C3-4BFB-422E-9E06-C1605F40EB1B}" presName="compNode" presStyleCnt="0"/>
      <dgm:spPr/>
    </dgm:pt>
    <dgm:pt modelId="{728C2E61-56A6-4611-A1F3-437B8A86539A}" type="pres">
      <dgm:prSet presAssocID="{1E34F0C3-4BFB-422E-9E06-C1605F40EB1B}" presName="iconBgRect" presStyleLbl="bgShp" presStyleIdx="0" presStyleCnt="4"/>
      <dgm:spPr/>
    </dgm:pt>
    <dgm:pt modelId="{18717F67-1985-4632-9663-04D7923C0A4D}" type="pres">
      <dgm:prSet presAssocID="{1E34F0C3-4BFB-422E-9E06-C1605F40EB1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gnifying glass"/>
        </a:ext>
      </dgm:extLst>
    </dgm:pt>
    <dgm:pt modelId="{167F3BBC-A414-40D7-A41D-6EB1BDA00484}" type="pres">
      <dgm:prSet presAssocID="{1E34F0C3-4BFB-422E-9E06-C1605F40EB1B}" presName="spaceRect" presStyleCnt="0"/>
      <dgm:spPr/>
    </dgm:pt>
    <dgm:pt modelId="{DEB06BCF-4CBE-4FFA-A49C-C97911B5082B}" type="pres">
      <dgm:prSet presAssocID="{1E34F0C3-4BFB-422E-9E06-C1605F40EB1B}" presName="textRect" presStyleLbl="revTx" presStyleIdx="0" presStyleCnt="4">
        <dgm:presLayoutVars>
          <dgm:chMax val="1"/>
          <dgm:chPref val="1"/>
        </dgm:presLayoutVars>
      </dgm:prSet>
      <dgm:spPr/>
    </dgm:pt>
    <dgm:pt modelId="{D961B8F6-6970-4A98-B657-DE69756E4D41}" type="pres">
      <dgm:prSet presAssocID="{FF1677E7-8E84-4354-9F12-86AFCD44F562}" presName="sibTrans" presStyleLbl="sibTrans2D1" presStyleIdx="0" presStyleCnt="0"/>
      <dgm:spPr/>
    </dgm:pt>
    <dgm:pt modelId="{B542D181-8CEB-494C-8CCA-66DE4325181A}" type="pres">
      <dgm:prSet presAssocID="{22929E06-9B35-43C8-A1C0-DECAE9D08A35}" presName="compNode" presStyleCnt="0"/>
      <dgm:spPr/>
    </dgm:pt>
    <dgm:pt modelId="{7B7DDDFE-E337-4E09-8553-DFF4E80EAC9F}" type="pres">
      <dgm:prSet presAssocID="{22929E06-9B35-43C8-A1C0-DECAE9D08A35}" presName="iconBgRect" presStyleLbl="bgShp" presStyleIdx="1" presStyleCnt="4"/>
      <dgm:spPr/>
    </dgm:pt>
    <dgm:pt modelId="{EEBF7F98-5E6F-4A3A-A1EB-D21FD00258D6}" type="pres">
      <dgm:prSet presAssocID="{22929E06-9B35-43C8-A1C0-DECAE9D08A3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redit card"/>
        </a:ext>
      </dgm:extLst>
    </dgm:pt>
    <dgm:pt modelId="{50E9FF03-DFDF-439C-9677-7D2B6BDEDA22}" type="pres">
      <dgm:prSet presAssocID="{22929E06-9B35-43C8-A1C0-DECAE9D08A35}" presName="spaceRect" presStyleCnt="0"/>
      <dgm:spPr/>
    </dgm:pt>
    <dgm:pt modelId="{1542B6A8-CDD6-48DF-BAA5-3C8A72B72E0B}" type="pres">
      <dgm:prSet presAssocID="{22929E06-9B35-43C8-A1C0-DECAE9D08A35}" presName="textRect" presStyleLbl="revTx" presStyleIdx="1" presStyleCnt="4">
        <dgm:presLayoutVars>
          <dgm:chMax val="1"/>
          <dgm:chPref val="1"/>
        </dgm:presLayoutVars>
      </dgm:prSet>
      <dgm:spPr/>
    </dgm:pt>
    <dgm:pt modelId="{25B5B51E-06B0-4CAC-8304-00D4D02C24F4}" type="pres">
      <dgm:prSet presAssocID="{7E3AAD4B-63BF-4896-BDD5-C9527F254C56}" presName="sibTrans" presStyleLbl="sibTrans2D1" presStyleIdx="0" presStyleCnt="0"/>
      <dgm:spPr/>
    </dgm:pt>
    <dgm:pt modelId="{36E7629F-E1FF-4A73-8D89-825DAC3CF829}" type="pres">
      <dgm:prSet presAssocID="{6AA38EA7-B717-4230-8B22-F245222BAE23}" presName="compNode" presStyleCnt="0"/>
      <dgm:spPr/>
    </dgm:pt>
    <dgm:pt modelId="{A509637F-58A2-4825-BCB0-3D581F9EA24B}" type="pres">
      <dgm:prSet presAssocID="{6AA38EA7-B717-4230-8B22-F245222BAE23}" presName="iconBgRect" presStyleLbl="bgShp" presStyleIdx="2" presStyleCnt="4"/>
      <dgm:spPr/>
    </dgm:pt>
    <dgm:pt modelId="{0293A5E7-840B-44B7-ACB2-7B93320B9266}" type="pres">
      <dgm:prSet presAssocID="{6AA38EA7-B717-4230-8B22-F245222BAE2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Envelope"/>
        </a:ext>
      </dgm:extLst>
    </dgm:pt>
    <dgm:pt modelId="{DAAC0A25-B893-4815-9372-2136F2774BFF}" type="pres">
      <dgm:prSet presAssocID="{6AA38EA7-B717-4230-8B22-F245222BAE23}" presName="spaceRect" presStyleCnt="0"/>
      <dgm:spPr/>
    </dgm:pt>
    <dgm:pt modelId="{8DE69006-24BD-4861-BB73-0A15892B94D5}" type="pres">
      <dgm:prSet presAssocID="{6AA38EA7-B717-4230-8B22-F245222BAE23}" presName="textRect" presStyleLbl="revTx" presStyleIdx="2" presStyleCnt="4">
        <dgm:presLayoutVars>
          <dgm:chMax val="1"/>
          <dgm:chPref val="1"/>
        </dgm:presLayoutVars>
      </dgm:prSet>
      <dgm:spPr/>
    </dgm:pt>
    <dgm:pt modelId="{65FAD2E7-0C8A-49EE-B68E-40FA8C78D3D7}" type="pres">
      <dgm:prSet presAssocID="{3346BDCA-11D4-486C-8009-A8A32EAE913D}" presName="sibTrans" presStyleLbl="sibTrans2D1" presStyleIdx="0" presStyleCnt="0"/>
      <dgm:spPr/>
    </dgm:pt>
    <dgm:pt modelId="{F68342AB-FC2A-4021-9581-AEAB3B1AAF66}" type="pres">
      <dgm:prSet presAssocID="{CB04E17A-E701-4637-8B2C-FB0AF9F51F31}" presName="compNode" presStyleCnt="0"/>
      <dgm:spPr/>
    </dgm:pt>
    <dgm:pt modelId="{479A0BD0-58CD-4D8F-8D2B-55478F1E4077}" type="pres">
      <dgm:prSet presAssocID="{CB04E17A-E701-4637-8B2C-FB0AF9F51F31}" presName="iconBgRect" presStyleLbl="bgShp" presStyleIdx="3" presStyleCnt="4"/>
      <dgm:spPr/>
    </dgm:pt>
    <dgm:pt modelId="{AEE9E689-C1E7-4314-BAFB-A1240D0F33B4}" type="pres">
      <dgm:prSet presAssocID="{CB04E17A-E701-4637-8B2C-FB0AF9F51F3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Open Book"/>
        </a:ext>
      </dgm:extLst>
    </dgm:pt>
    <dgm:pt modelId="{08D1FE93-E75A-4FA0-910D-B22A5D02142A}" type="pres">
      <dgm:prSet presAssocID="{CB04E17A-E701-4637-8B2C-FB0AF9F51F31}" presName="spaceRect" presStyleCnt="0"/>
      <dgm:spPr/>
    </dgm:pt>
    <dgm:pt modelId="{956B73F1-3AB2-4CF8-A746-35BC1418F27D}" type="pres">
      <dgm:prSet presAssocID="{CB04E17A-E701-4637-8B2C-FB0AF9F51F31}" presName="textRect" presStyleLbl="revTx" presStyleIdx="3" presStyleCnt="4">
        <dgm:presLayoutVars>
          <dgm:chMax val="1"/>
          <dgm:chPref val="1"/>
        </dgm:presLayoutVars>
      </dgm:prSet>
      <dgm:spPr/>
    </dgm:pt>
  </dgm:ptLst>
  <dgm:cxnLst>
    <dgm:cxn modelId="{9F1DBF05-C2B1-4D0B-9A42-AF23824EFF1E}" srcId="{8BEBEEF7-35AD-4081-8810-F831CD6214DF}" destId="{6AA38EA7-B717-4230-8B22-F245222BAE23}" srcOrd="2" destOrd="0" parTransId="{F011E4B5-7AFB-410C-991A-7EA62763B539}" sibTransId="{3346BDCA-11D4-486C-8009-A8A32EAE913D}"/>
    <dgm:cxn modelId="{765B4B0F-04A4-4D47-99D6-DB294E229E85}" type="presOf" srcId="{7E3AAD4B-63BF-4896-BDD5-C9527F254C56}" destId="{25B5B51E-06B0-4CAC-8304-00D4D02C24F4}" srcOrd="0" destOrd="0" presId="urn:microsoft.com/office/officeart/2018/2/layout/IconCircleList"/>
    <dgm:cxn modelId="{17B9A215-38F5-4CF6-9DF4-D501849D57FE}" type="presOf" srcId="{FF1677E7-8E84-4354-9F12-86AFCD44F562}" destId="{D961B8F6-6970-4A98-B657-DE69756E4D41}" srcOrd="0" destOrd="0" presId="urn:microsoft.com/office/officeart/2018/2/layout/IconCircleList"/>
    <dgm:cxn modelId="{DAB5D223-328E-4D30-8888-FDA92F87FFD0}" type="presOf" srcId="{3346BDCA-11D4-486C-8009-A8A32EAE913D}" destId="{65FAD2E7-0C8A-49EE-B68E-40FA8C78D3D7}" srcOrd="0" destOrd="0" presId="urn:microsoft.com/office/officeart/2018/2/layout/IconCircleList"/>
    <dgm:cxn modelId="{A60ACA26-2917-42F5-912E-9A08CD6C74E0}" srcId="{8BEBEEF7-35AD-4081-8810-F831CD6214DF}" destId="{1E34F0C3-4BFB-422E-9E06-C1605F40EB1B}" srcOrd="0" destOrd="0" parTransId="{8F5C3065-8C94-4E3E-BBD4-2197BC19A165}" sibTransId="{FF1677E7-8E84-4354-9F12-86AFCD44F562}"/>
    <dgm:cxn modelId="{C8718A27-EC43-4046-87D8-37E3B949026C}" srcId="{8BEBEEF7-35AD-4081-8810-F831CD6214DF}" destId="{22929E06-9B35-43C8-A1C0-DECAE9D08A35}" srcOrd="1" destOrd="0" parTransId="{314C484B-D55B-45E1-A6B1-E515FA38D755}" sibTransId="{7E3AAD4B-63BF-4896-BDD5-C9527F254C56}"/>
    <dgm:cxn modelId="{EC5A8091-E071-4DB7-ABB8-0ACE31EEBA56}" type="presOf" srcId="{6AA38EA7-B717-4230-8B22-F245222BAE23}" destId="{8DE69006-24BD-4861-BB73-0A15892B94D5}" srcOrd="0" destOrd="0" presId="urn:microsoft.com/office/officeart/2018/2/layout/IconCircleList"/>
    <dgm:cxn modelId="{1E7AC593-D256-404B-BAFA-E50B5DA17058}" type="presOf" srcId="{8BEBEEF7-35AD-4081-8810-F831CD6214DF}" destId="{1A43C988-296B-48B5-AD5C-7FDB9B2D0C05}" srcOrd="0" destOrd="0" presId="urn:microsoft.com/office/officeart/2018/2/layout/IconCircleList"/>
    <dgm:cxn modelId="{F34AAE98-9869-4BD8-A7C6-3115DC792BD2}" type="presOf" srcId="{22929E06-9B35-43C8-A1C0-DECAE9D08A35}" destId="{1542B6A8-CDD6-48DF-BAA5-3C8A72B72E0B}" srcOrd="0" destOrd="0" presId="urn:microsoft.com/office/officeart/2018/2/layout/IconCircleList"/>
    <dgm:cxn modelId="{0EC20DE0-1B43-4985-90FF-9DD324293884}" type="presOf" srcId="{1E34F0C3-4BFB-422E-9E06-C1605F40EB1B}" destId="{DEB06BCF-4CBE-4FFA-A49C-C97911B5082B}" srcOrd="0" destOrd="0" presId="urn:microsoft.com/office/officeart/2018/2/layout/IconCircleList"/>
    <dgm:cxn modelId="{0D03B0EE-D1E7-4886-A8AF-D49671C93DC8}" type="presOf" srcId="{CB04E17A-E701-4637-8B2C-FB0AF9F51F31}" destId="{956B73F1-3AB2-4CF8-A746-35BC1418F27D}" srcOrd="0" destOrd="0" presId="urn:microsoft.com/office/officeart/2018/2/layout/IconCircleList"/>
    <dgm:cxn modelId="{C090E6F8-B294-45FC-BB87-ACDA9A3F49A1}" srcId="{8BEBEEF7-35AD-4081-8810-F831CD6214DF}" destId="{CB04E17A-E701-4637-8B2C-FB0AF9F51F31}" srcOrd="3" destOrd="0" parTransId="{99318D53-C1DB-4E32-8F94-41C67BF66FB3}" sibTransId="{FEBB1EDF-D30C-46B5-A3B3-2C2F39DAC352}"/>
    <dgm:cxn modelId="{7872A86F-516D-4C20-92C6-AF1498DB3FF8}" type="presParOf" srcId="{1A43C988-296B-48B5-AD5C-7FDB9B2D0C05}" destId="{E334A432-3CBA-4E4B-A58D-674305C7E93C}" srcOrd="0" destOrd="0" presId="urn:microsoft.com/office/officeart/2018/2/layout/IconCircleList"/>
    <dgm:cxn modelId="{24655B5C-A273-4DCB-855F-FC1B70316E3F}" type="presParOf" srcId="{E334A432-3CBA-4E4B-A58D-674305C7E93C}" destId="{34D9AF50-C6C9-46CC-A914-49EB09B0C433}" srcOrd="0" destOrd="0" presId="urn:microsoft.com/office/officeart/2018/2/layout/IconCircleList"/>
    <dgm:cxn modelId="{9618EF80-F11A-40B0-9205-49AE5B445B7D}" type="presParOf" srcId="{34D9AF50-C6C9-46CC-A914-49EB09B0C433}" destId="{728C2E61-56A6-4611-A1F3-437B8A86539A}" srcOrd="0" destOrd="0" presId="urn:microsoft.com/office/officeart/2018/2/layout/IconCircleList"/>
    <dgm:cxn modelId="{0316262A-FB5A-4DAA-B56C-548DC0C7151C}" type="presParOf" srcId="{34D9AF50-C6C9-46CC-A914-49EB09B0C433}" destId="{18717F67-1985-4632-9663-04D7923C0A4D}" srcOrd="1" destOrd="0" presId="urn:microsoft.com/office/officeart/2018/2/layout/IconCircleList"/>
    <dgm:cxn modelId="{BB0310EB-6B74-47DE-9750-8197E0091335}" type="presParOf" srcId="{34D9AF50-C6C9-46CC-A914-49EB09B0C433}" destId="{167F3BBC-A414-40D7-A41D-6EB1BDA00484}" srcOrd="2" destOrd="0" presId="urn:microsoft.com/office/officeart/2018/2/layout/IconCircleList"/>
    <dgm:cxn modelId="{48CA1E59-26AA-46FE-9240-5B7AFC10A954}" type="presParOf" srcId="{34D9AF50-C6C9-46CC-A914-49EB09B0C433}" destId="{DEB06BCF-4CBE-4FFA-A49C-C97911B5082B}" srcOrd="3" destOrd="0" presId="urn:microsoft.com/office/officeart/2018/2/layout/IconCircleList"/>
    <dgm:cxn modelId="{46A89932-CCC0-4F4B-B3AD-44DD587759BF}" type="presParOf" srcId="{E334A432-3CBA-4E4B-A58D-674305C7E93C}" destId="{D961B8F6-6970-4A98-B657-DE69756E4D41}" srcOrd="1" destOrd="0" presId="urn:microsoft.com/office/officeart/2018/2/layout/IconCircleList"/>
    <dgm:cxn modelId="{77AB5834-12AC-482C-94E6-41D71E1A9A1F}" type="presParOf" srcId="{E334A432-3CBA-4E4B-A58D-674305C7E93C}" destId="{B542D181-8CEB-494C-8CCA-66DE4325181A}" srcOrd="2" destOrd="0" presId="urn:microsoft.com/office/officeart/2018/2/layout/IconCircleList"/>
    <dgm:cxn modelId="{7543B118-FABE-441F-B48F-75E0480B4D04}" type="presParOf" srcId="{B542D181-8CEB-494C-8CCA-66DE4325181A}" destId="{7B7DDDFE-E337-4E09-8553-DFF4E80EAC9F}" srcOrd="0" destOrd="0" presId="urn:microsoft.com/office/officeart/2018/2/layout/IconCircleList"/>
    <dgm:cxn modelId="{5A1E1922-F94A-4DEE-9D62-4C4721B453F5}" type="presParOf" srcId="{B542D181-8CEB-494C-8CCA-66DE4325181A}" destId="{EEBF7F98-5E6F-4A3A-A1EB-D21FD00258D6}" srcOrd="1" destOrd="0" presId="urn:microsoft.com/office/officeart/2018/2/layout/IconCircleList"/>
    <dgm:cxn modelId="{CC129CEA-FC89-447D-81E8-1F24BFC2CAC7}" type="presParOf" srcId="{B542D181-8CEB-494C-8CCA-66DE4325181A}" destId="{50E9FF03-DFDF-439C-9677-7D2B6BDEDA22}" srcOrd="2" destOrd="0" presId="urn:microsoft.com/office/officeart/2018/2/layout/IconCircleList"/>
    <dgm:cxn modelId="{350DA750-5D51-4662-A4A3-54D1E18988B2}" type="presParOf" srcId="{B542D181-8CEB-494C-8CCA-66DE4325181A}" destId="{1542B6A8-CDD6-48DF-BAA5-3C8A72B72E0B}" srcOrd="3" destOrd="0" presId="urn:microsoft.com/office/officeart/2018/2/layout/IconCircleList"/>
    <dgm:cxn modelId="{5E94793D-C708-4159-902A-6812CD3F3899}" type="presParOf" srcId="{E334A432-3CBA-4E4B-A58D-674305C7E93C}" destId="{25B5B51E-06B0-4CAC-8304-00D4D02C24F4}" srcOrd="3" destOrd="0" presId="urn:microsoft.com/office/officeart/2018/2/layout/IconCircleList"/>
    <dgm:cxn modelId="{732096A7-B2DB-4A4C-BCB4-E87C6D5BABE2}" type="presParOf" srcId="{E334A432-3CBA-4E4B-A58D-674305C7E93C}" destId="{36E7629F-E1FF-4A73-8D89-825DAC3CF829}" srcOrd="4" destOrd="0" presId="urn:microsoft.com/office/officeart/2018/2/layout/IconCircleList"/>
    <dgm:cxn modelId="{F2196575-7C1C-493D-84E9-E8E932C295D6}" type="presParOf" srcId="{36E7629F-E1FF-4A73-8D89-825DAC3CF829}" destId="{A509637F-58A2-4825-BCB0-3D581F9EA24B}" srcOrd="0" destOrd="0" presId="urn:microsoft.com/office/officeart/2018/2/layout/IconCircleList"/>
    <dgm:cxn modelId="{003186F4-00F4-482A-A115-9194B5EAEF89}" type="presParOf" srcId="{36E7629F-E1FF-4A73-8D89-825DAC3CF829}" destId="{0293A5E7-840B-44B7-ACB2-7B93320B9266}" srcOrd="1" destOrd="0" presId="urn:microsoft.com/office/officeart/2018/2/layout/IconCircleList"/>
    <dgm:cxn modelId="{C6DE4447-A765-4A8C-A022-52CBE0C60D97}" type="presParOf" srcId="{36E7629F-E1FF-4A73-8D89-825DAC3CF829}" destId="{DAAC0A25-B893-4815-9372-2136F2774BFF}" srcOrd="2" destOrd="0" presId="urn:microsoft.com/office/officeart/2018/2/layout/IconCircleList"/>
    <dgm:cxn modelId="{050D25C6-4A23-4AAE-ADD1-8BCD89A205B3}" type="presParOf" srcId="{36E7629F-E1FF-4A73-8D89-825DAC3CF829}" destId="{8DE69006-24BD-4861-BB73-0A15892B94D5}" srcOrd="3" destOrd="0" presId="urn:microsoft.com/office/officeart/2018/2/layout/IconCircleList"/>
    <dgm:cxn modelId="{0D184620-470F-440C-B22C-43A2A129EE29}" type="presParOf" srcId="{E334A432-3CBA-4E4B-A58D-674305C7E93C}" destId="{65FAD2E7-0C8A-49EE-B68E-40FA8C78D3D7}" srcOrd="5" destOrd="0" presId="urn:microsoft.com/office/officeart/2018/2/layout/IconCircleList"/>
    <dgm:cxn modelId="{F72A3B21-1C99-4412-9FD5-36DDBDD42056}" type="presParOf" srcId="{E334A432-3CBA-4E4B-A58D-674305C7E93C}" destId="{F68342AB-FC2A-4021-9581-AEAB3B1AAF66}" srcOrd="6" destOrd="0" presId="urn:microsoft.com/office/officeart/2018/2/layout/IconCircleList"/>
    <dgm:cxn modelId="{EEEDCFF1-D2EF-4A5C-9BAA-6EB8F88212F1}" type="presParOf" srcId="{F68342AB-FC2A-4021-9581-AEAB3B1AAF66}" destId="{479A0BD0-58CD-4D8F-8D2B-55478F1E4077}" srcOrd="0" destOrd="0" presId="urn:microsoft.com/office/officeart/2018/2/layout/IconCircleList"/>
    <dgm:cxn modelId="{D0A13EFE-EF34-4109-94C4-800A408E8CB6}" type="presParOf" srcId="{F68342AB-FC2A-4021-9581-AEAB3B1AAF66}" destId="{AEE9E689-C1E7-4314-BAFB-A1240D0F33B4}" srcOrd="1" destOrd="0" presId="urn:microsoft.com/office/officeart/2018/2/layout/IconCircleList"/>
    <dgm:cxn modelId="{0D12597B-C0C3-4EEF-8CEC-B5293E29107A}" type="presParOf" srcId="{F68342AB-FC2A-4021-9581-AEAB3B1AAF66}" destId="{08D1FE93-E75A-4FA0-910D-B22A5D02142A}" srcOrd="2" destOrd="0" presId="urn:microsoft.com/office/officeart/2018/2/layout/IconCircleList"/>
    <dgm:cxn modelId="{ACCC13B8-5760-4B50-B6F0-D1D086EE443E}" type="presParOf" srcId="{F68342AB-FC2A-4021-9581-AEAB3B1AAF66}" destId="{956B73F1-3AB2-4CF8-A746-35BC1418F27D}"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2C8664A-1DDF-4762-9C26-2F681CB220FC}"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234BD461-F568-43CE-85A2-ABA75B4FEE01}">
      <dgm:prSet/>
      <dgm:spPr/>
      <dgm:t>
        <a:bodyPr/>
        <a:lstStyle/>
        <a:p>
          <a:pPr algn="just">
            <a:lnSpc>
              <a:spcPct val="100000"/>
            </a:lnSpc>
          </a:pPr>
          <a:r>
            <a:rPr lang="en-AU" b="1" dirty="0"/>
            <a:t>Home</a:t>
          </a:r>
          <a:r>
            <a:rPr lang="en-AU" dirty="0"/>
            <a:t> - </a:t>
          </a:r>
          <a:r>
            <a:rPr lang="en-US" b="0" i="0" baseline="0" dirty="0"/>
            <a:t>This is the page that has been developed with a user-friendly layout and appealing visuals for the users. It is the core of the website for navigation. </a:t>
          </a:r>
          <a:endParaRPr lang="en-US" dirty="0"/>
        </a:p>
      </dgm:t>
    </dgm:pt>
    <dgm:pt modelId="{7CCC66E3-D162-4BAB-AF3D-00C49616BBC2}" type="parTrans" cxnId="{8A7F25AB-2006-4ECB-946A-8400B71D9706}">
      <dgm:prSet/>
      <dgm:spPr/>
      <dgm:t>
        <a:bodyPr/>
        <a:lstStyle/>
        <a:p>
          <a:endParaRPr lang="en-US"/>
        </a:p>
      </dgm:t>
    </dgm:pt>
    <dgm:pt modelId="{55332065-7647-4DB6-A537-22238D228769}" type="sibTrans" cxnId="{8A7F25AB-2006-4ECB-946A-8400B71D9706}">
      <dgm:prSet/>
      <dgm:spPr/>
      <dgm:t>
        <a:bodyPr/>
        <a:lstStyle/>
        <a:p>
          <a:pPr>
            <a:lnSpc>
              <a:spcPct val="100000"/>
            </a:lnSpc>
          </a:pPr>
          <a:endParaRPr lang="en-US"/>
        </a:p>
      </dgm:t>
    </dgm:pt>
    <dgm:pt modelId="{6FA57014-8678-4A01-8455-5B17F3A68817}">
      <dgm:prSet/>
      <dgm:spPr/>
      <dgm:t>
        <a:bodyPr/>
        <a:lstStyle/>
        <a:p>
          <a:pPr algn="just">
            <a:lnSpc>
              <a:spcPct val="100000"/>
            </a:lnSpc>
          </a:pPr>
          <a:r>
            <a:rPr lang="en-US" b="1" dirty="0"/>
            <a:t>Destination</a:t>
          </a:r>
          <a:r>
            <a:rPr lang="en-US" dirty="0"/>
            <a:t> - </a:t>
          </a:r>
          <a:r>
            <a:rPr lang="en-US" b="0" i="0" baseline="0" dirty="0"/>
            <a:t>This is the section where users can select and come to the location options available for traveling. Booking and pricing are under the destination section so the user can utilize the destination navigation for the arrangement of travel services.</a:t>
          </a:r>
          <a:endParaRPr lang="en-US" dirty="0"/>
        </a:p>
      </dgm:t>
    </dgm:pt>
    <dgm:pt modelId="{0F759FD1-39B9-44B6-9863-6D5369ED6C5F}" type="parTrans" cxnId="{A5B99550-843E-4007-844C-ECC038F6A921}">
      <dgm:prSet/>
      <dgm:spPr/>
      <dgm:t>
        <a:bodyPr/>
        <a:lstStyle/>
        <a:p>
          <a:endParaRPr lang="en-US"/>
        </a:p>
      </dgm:t>
    </dgm:pt>
    <dgm:pt modelId="{29CC9D01-2F36-46B0-836D-2E51DBEB98BB}" type="sibTrans" cxnId="{A5B99550-843E-4007-844C-ECC038F6A921}">
      <dgm:prSet/>
      <dgm:spPr/>
      <dgm:t>
        <a:bodyPr/>
        <a:lstStyle/>
        <a:p>
          <a:pPr>
            <a:lnSpc>
              <a:spcPct val="100000"/>
            </a:lnSpc>
          </a:pPr>
          <a:endParaRPr lang="en-US"/>
        </a:p>
      </dgm:t>
    </dgm:pt>
    <dgm:pt modelId="{396D0AED-D3AA-4F9A-9FA0-3A7C276935D7}">
      <dgm:prSet/>
      <dgm:spPr/>
      <dgm:t>
        <a:bodyPr/>
        <a:lstStyle/>
        <a:p>
          <a:pPr algn="just">
            <a:lnSpc>
              <a:spcPct val="100000"/>
            </a:lnSpc>
          </a:pPr>
          <a:r>
            <a:rPr lang="en-US" b="1" dirty="0"/>
            <a:t>Contact - </a:t>
          </a:r>
          <a:r>
            <a:rPr lang="en-US" dirty="0"/>
            <a:t>This navigation option has the contact details portrayed for users, and thus also has social media platform links to be contacted from.</a:t>
          </a:r>
        </a:p>
      </dgm:t>
    </dgm:pt>
    <dgm:pt modelId="{6AB26045-C918-45AE-877B-43AAD8D29126}" type="parTrans" cxnId="{010929C6-E2CF-4CAD-88B0-016B2062452F}">
      <dgm:prSet/>
      <dgm:spPr/>
      <dgm:t>
        <a:bodyPr/>
        <a:lstStyle/>
        <a:p>
          <a:endParaRPr lang="en-US"/>
        </a:p>
      </dgm:t>
    </dgm:pt>
    <dgm:pt modelId="{460E4F0C-DCCA-41F0-A3B9-9ACBCCEF4624}" type="sibTrans" cxnId="{010929C6-E2CF-4CAD-88B0-016B2062452F}">
      <dgm:prSet/>
      <dgm:spPr/>
      <dgm:t>
        <a:bodyPr/>
        <a:lstStyle/>
        <a:p>
          <a:pPr>
            <a:lnSpc>
              <a:spcPct val="100000"/>
            </a:lnSpc>
          </a:pPr>
          <a:endParaRPr lang="en-US"/>
        </a:p>
      </dgm:t>
    </dgm:pt>
    <dgm:pt modelId="{53851CD3-603A-42E0-84C7-A25A6C7EEE81}">
      <dgm:prSet/>
      <dgm:spPr/>
      <dgm:t>
        <a:bodyPr/>
        <a:lstStyle/>
        <a:p>
          <a:pPr algn="just">
            <a:lnSpc>
              <a:spcPct val="100000"/>
            </a:lnSpc>
          </a:pPr>
          <a:r>
            <a:rPr lang="en-US" b="1" dirty="0"/>
            <a:t>About us - </a:t>
          </a:r>
          <a:r>
            <a:rPr lang="en-US" dirty="0"/>
            <a:t>by clicking on it, the user can access the contact information available on the website for customers in relation to queries and questions.</a:t>
          </a:r>
        </a:p>
      </dgm:t>
    </dgm:pt>
    <dgm:pt modelId="{3299A33D-9BBC-4D6A-B117-3F33BB9E8068}" type="parTrans" cxnId="{AA0ADE57-ADE2-49B4-B1ED-8A7F7124E58B}">
      <dgm:prSet/>
      <dgm:spPr/>
      <dgm:t>
        <a:bodyPr/>
        <a:lstStyle/>
        <a:p>
          <a:endParaRPr lang="en-US"/>
        </a:p>
      </dgm:t>
    </dgm:pt>
    <dgm:pt modelId="{67EE8A18-3C25-4A0B-94E3-94224DB57471}" type="sibTrans" cxnId="{AA0ADE57-ADE2-49B4-B1ED-8A7F7124E58B}">
      <dgm:prSet/>
      <dgm:spPr/>
      <dgm:t>
        <a:bodyPr/>
        <a:lstStyle/>
        <a:p>
          <a:endParaRPr lang="en-US"/>
        </a:p>
      </dgm:t>
    </dgm:pt>
    <dgm:pt modelId="{2DB9A0A6-B787-45B1-A338-006E808FB76C}" type="pres">
      <dgm:prSet presAssocID="{F2C8664A-1DDF-4762-9C26-2F681CB220FC}" presName="root" presStyleCnt="0">
        <dgm:presLayoutVars>
          <dgm:dir/>
          <dgm:resizeHandles val="exact"/>
        </dgm:presLayoutVars>
      </dgm:prSet>
      <dgm:spPr/>
    </dgm:pt>
    <dgm:pt modelId="{64EF3650-4E44-4B59-B988-AEE10FA16EB5}" type="pres">
      <dgm:prSet presAssocID="{F2C8664A-1DDF-4762-9C26-2F681CB220FC}" presName="container" presStyleCnt="0">
        <dgm:presLayoutVars>
          <dgm:dir/>
          <dgm:resizeHandles val="exact"/>
        </dgm:presLayoutVars>
      </dgm:prSet>
      <dgm:spPr/>
    </dgm:pt>
    <dgm:pt modelId="{B71BE3F8-ECF5-44CC-9079-C88B889223D2}" type="pres">
      <dgm:prSet presAssocID="{234BD461-F568-43CE-85A2-ABA75B4FEE01}" presName="compNode" presStyleCnt="0"/>
      <dgm:spPr/>
    </dgm:pt>
    <dgm:pt modelId="{6A487C89-24BA-4E65-85EA-E4344D662A59}" type="pres">
      <dgm:prSet presAssocID="{234BD461-F568-43CE-85A2-ABA75B4FEE01}" presName="iconBgRect" presStyleLbl="bgShp" presStyleIdx="0" presStyleCnt="4"/>
      <dgm:spPr/>
    </dgm:pt>
    <dgm:pt modelId="{94EA5E22-7CAD-46C4-B8CC-EF23A4D8548E}" type="pres">
      <dgm:prSet presAssocID="{234BD461-F568-43CE-85A2-ABA75B4FEE0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ome"/>
        </a:ext>
      </dgm:extLst>
    </dgm:pt>
    <dgm:pt modelId="{7AA1762F-8124-4FF1-AD2E-2FF28127F348}" type="pres">
      <dgm:prSet presAssocID="{234BD461-F568-43CE-85A2-ABA75B4FEE01}" presName="spaceRect" presStyleCnt="0"/>
      <dgm:spPr/>
    </dgm:pt>
    <dgm:pt modelId="{B5BB047C-B9D4-4245-83DB-E1E69A3D84F0}" type="pres">
      <dgm:prSet presAssocID="{234BD461-F568-43CE-85A2-ABA75B4FEE01}" presName="textRect" presStyleLbl="revTx" presStyleIdx="0" presStyleCnt="4">
        <dgm:presLayoutVars>
          <dgm:chMax val="1"/>
          <dgm:chPref val="1"/>
        </dgm:presLayoutVars>
      </dgm:prSet>
      <dgm:spPr/>
    </dgm:pt>
    <dgm:pt modelId="{33BFA16C-F45E-44C8-ACAA-75D3E255B387}" type="pres">
      <dgm:prSet presAssocID="{55332065-7647-4DB6-A537-22238D228769}" presName="sibTrans" presStyleLbl="sibTrans2D1" presStyleIdx="0" presStyleCnt="0"/>
      <dgm:spPr/>
    </dgm:pt>
    <dgm:pt modelId="{ABBE23F3-1B2D-411A-BE92-3CED5D205644}" type="pres">
      <dgm:prSet presAssocID="{6FA57014-8678-4A01-8455-5B17F3A68817}" presName="compNode" presStyleCnt="0"/>
      <dgm:spPr/>
    </dgm:pt>
    <dgm:pt modelId="{70A1664A-109D-4579-9FF4-D4F1D8BC7D52}" type="pres">
      <dgm:prSet presAssocID="{6FA57014-8678-4A01-8455-5B17F3A68817}" presName="iconBgRect" presStyleLbl="bgShp" presStyleIdx="1" presStyleCnt="4"/>
      <dgm:spPr/>
    </dgm:pt>
    <dgm:pt modelId="{18253A81-C2EA-464F-BDB7-3A2C153D0978}" type="pres">
      <dgm:prSet presAssocID="{6FA57014-8678-4A01-8455-5B17F3A6881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ropical scene"/>
        </a:ext>
      </dgm:extLst>
    </dgm:pt>
    <dgm:pt modelId="{FC70D04E-19D7-4DDE-B342-97562A270DC2}" type="pres">
      <dgm:prSet presAssocID="{6FA57014-8678-4A01-8455-5B17F3A68817}" presName="spaceRect" presStyleCnt="0"/>
      <dgm:spPr/>
    </dgm:pt>
    <dgm:pt modelId="{B2A766BB-4672-411E-B205-97F2125A0562}" type="pres">
      <dgm:prSet presAssocID="{6FA57014-8678-4A01-8455-5B17F3A68817}" presName="textRect" presStyleLbl="revTx" presStyleIdx="1" presStyleCnt="4">
        <dgm:presLayoutVars>
          <dgm:chMax val="1"/>
          <dgm:chPref val="1"/>
        </dgm:presLayoutVars>
      </dgm:prSet>
      <dgm:spPr/>
    </dgm:pt>
    <dgm:pt modelId="{C5B4348E-C05C-4BFC-AA5D-4A8B2A7A7306}" type="pres">
      <dgm:prSet presAssocID="{29CC9D01-2F36-46B0-836D-2E51DBEB98BB}" presName="sibTrans" presStyleLbl="sibTrans2D1" presStyleIdx="0" presStyleCnt="0"/>
      <dgm:spPr/>
    </dgm:pt>
    <dgm:pt modelId="{5B386589-9806-4CE2-B385-127EFB0D89F7}" type="pres">
      <dgm:prSet presAssocID="{396D0AED-D3AA-4F9A-9FA0-3A7C276935D7}" presName="compNode" presStyleCnt="0"/>
      <dgm:spPr/>
    </dgm:pt>
    <dgm:pt modelId="{19C55786-A2B2-4271-AA93-97553AC57459}" type="pres">
      <dgm:prSet presAssocID="{396D0AED-D3AA-4F9A-9FA0-3A7C276935D7}" presName="iconBgRect" presStyleLbl="bgShp" presStyleIdx="2" presStyleCnt="4"/>
      <dgm:spPr/>
    </dgm:pt>
    <dgm:pt modelId="{64A4A9D6-1E14-4A11-AB41-D353747529BA}" type="pres">
      <dgm:prSet presAssocID="{396D0AED-D3AA-4F9A-9FA0-3A7C276935D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ink"/>
        </a:ext>
      </dgm:extLst>
    </dgm:pt>
    <dgm:pt modelId="{A4BF2F19-CAC2-4198-B9EB-BE8DA86B6444}" type="pres">
      <dgm:prSet presAssocID="{396D0AED-D3AA-4F9A-9FA0-3A7C276935D7}" presName="spaceRect" presStyleCnt="0"/>
      <dgm:spPr/>
    </dgm:pt>
    <dgm:pt modelId="{7400A0EF-3156-4A3A-BE74-0CD3683AFF5F}" type="pres">
      <dgm:prSet presAssocID="{396D0AED-D3AA-4F9A-9FA0-3A7C276935D7}" presName="textRect" presStyleLbl="revTx" presStyleIdx="2" presStyleCnt="4">
        <dgm:presLayoutVars>
          <dgm:chMax val="1"/>
          <dgm:chPref val="1"/>
        </dgm:presLayoutVars>
      </dgm:prSet>
      <dgm:spPr/>
    </dgm:pt>
    <dgm:pt modelId="{5BA2401B-98A9-4422-90C5-E142AE6CA63C}" type="pres">
      <dgm:prSet presAssocID="{460E4F0C-DCCA-41F0-A3B9-9ACBCCEF4624}" presName="sibTrans" presStyleLbl="sibTrans2D1" presStyleIdx="0" presStyleCnt="0"/>
      <dgm:spPr/>
    </dgm:pt>
    <dgm:pt modelId="{AC2081F8-94C4-412B-94AF-FE557FE6E3E2}" type="pres">
      <dgm:prSet presAssocID="{53851CD3-603A-42E0-84C7-A25A6C7EEE81}" presName="compNode" presStyleCnt="0"/>
      <dgm:spPr/>
    </dgm:pt>
    <dgm:pt modelId="{DB852999-6425-4B90-A9E2-F34F014274EF}" type="pres">
      <dgm:prSet presAssocID="{53851CD3-603A-42E0-84C7-A25A6C7EEE81}" presName="iconBgRect" presStyleLbl="bgShp" presStyleIdx="3" presStyleCnt="4"/>
      <dgm:spPr/>
    </dgm:pt>
    <dgm:pt modelId="{574800D8-D438-44E5-9507-6DA6E360BDA5}" type="pres">
      <dgm:prSet presAssocID="{53851CD3-603A-42E0-84C7-A25A6C7EEE8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Envelope"/>
        </a:ext>
      </dgm:extLst>
    </dgm:pt>
    <dgm:pt modelId="{E5867FD6-5520-4041-9C67-4F0D2D66F301}" type="pres">
      <dgm:prSet presAssocID="{53851CD3-603A-42E0-84C7-A25A6C7EEE81}" presName="spaceRect" presStyleCnt="0"/>
      <dgm:spPr/>
    </dgm:pt>
    <dgm:pt modelId="{F47FAB8B-3D8F-46DB-A9CE-5FBFC23C18D1}" type="pres">
      <dgm:prSet presAssocID="{53851CD3-603A-42E0-84C7-A25A6C7EEE81}" presName="textRect" presStyleLbl="revTx" presStyleIdx="3" presStyleCnt="4">
        <dgm:presLayoutVars>
          <dgm:chMax val="1"/>
          <dgm:chPref val="1"/>
        </dgm:presLayoutVars>
      </dgm:prSet>
      <dgm:spPr/>
    </dgm:pt>
  </dgm:ptLst>
  <dgm:cxnLst>
    <dgm:cxn modelId="{5F4A530E-18D0-49B5-AEFE-90E4B8B91EFD}" type="presOf" srcId="{29CC9D01-2F36-46B0-836D-2E51DBEB98BB}" destId="{C5B4348E-C05C-4BFC-AA5D-4A8B2A7A7306}" srcOrd="0" destOrd="0" presId="urn:microsoft.com/office/officeart/2018/2/layout/IconCircleList"/>
    <dgm:cxn modelId="{CA9E2E1C-1988-4989-87A4-9A555F18D5C2}" type="presOf" srcId="{396D0AED-D3AA-4F9A-9FA0-3A7C276935D7}" destId="{7400A0EF-3156-4A3A-BE74-0CD3683AFF5F}" srcOrd="0" destOrd="0" presId="urn:microsoft.com/office/officeart/2018/2/layout/IconCircleList"/>
    <dgm:cxn modelId="{E6C74B70-627C-402C-9BF3-45ED78784E10}" type="presOf" srcId="{53851CD3-603A-42E0-84C7-A25A6C7EEE81}" destId="{F47FAB8B-3D8F-46DB-A9CE-5FBFC23C18D1}" srcOrd="0" destOrd="0" presId="urn:microsoft.com/office/officeart/2018/2/layout/IconCircleList"/>
    <dgm:cxn modelId="{A5B99550-843E-4007-844C-ECC038F6A921}" srcId="{F2C8664A-1DDF-4762-9C26-2F681CB220FC}" destId="{6FA57014-8678-4A01-8455-5B17F3A68817}" srcOrd="1" destOrd="0" parTransId="{0F759FD1-39B9-44B6-9863-6D5369ED6C5F}" sibTransId="{29CC9D01-2F36-46B0-836D-2E51DBEB98BB}"/>
    <dgm:cxn modelId="{AA0ADE57-ADE2-49B4-B1ED-8A7F7124E58B}" srcId="{F2C8664A-1DDF-4762-9C26-2F681CB220FC}" destId="{53851CD3-603A-42E0-84C7-A25A6C7EEE81}" srcOrd="3" destOrd="0" parTransId="{3299A33D-9BBC-4D6A-B117-3F33BB9E8068}" sibTransId="{67EE8A18-3C25-4A0B-94E3-94224DB57471}"/>
    <dgm:cxn modelId="{181C9780-A399-474E-A006-B89B0FAEDEC2}" type="presOf" srcId="{234BD461-F568-43CE-85A2-ABA75B4FEE01}" destId="{B5BB047C-B9D4-4245-83DB-E1E69A3D84F0}" srcOrd="0" destOrd="0" presId="urn:microsoft.com/office/officeart/2018/2/layout/IconCircleList"/>
    <dgm:cxn modelId="{CC54F5A6-4BAE-4ACF-8AC3-BE01F1B82DEC}" type="presOf" srcId="{F2C8664A-1DDF-4762-9C26-2F681CB220FC}" destId="{2DB9A0A6-B787-45B1-A338-006E808FB76C}" srcOrd="0" destOrd="0" presId="urn:microsoft.com/office/officeart/2018/2/layout/IconCircleList"/>
    <dgm:cxn modelId="{8A7F25AB-2006-4ECB-946A-8400B71D9706}" srcId="{F2C8664A-1DDF-4762-9C26-2F681CB220FC}" destId="{234BD461-F568-43CE-85A2-ABA75B4FEE01}" srcOrd="0" destOrd="0" parTransId="{7CCC66E3-D162-4BAB-AF3D-00C49616BBC2}" sibTransId="{55332065-7647-4DB6-A537-22238D228769}"/>
    <dgm:cxn modelId="{010929C6-E2CF-4CAD-88B0-016B2062452F}" srcId="{F2C8664A-1DDF-4762-9C26-2F681CB220FC}" destId="{396D0AED-D3AA-4F9A-9FA0-3A7C276935D7}" srcOrd="2" destOrd="0" parTransId="{6AB26045-C918-45AE-877B-43AAD8D29126}" sibTransId="{460E4F0C-DCCA-41F0-A3B9-9ACBCCEF4624}"/>
    <dgm:cxn modelId="{60F156DB-6E35-4B06-BB6B-431EF49782A1}" type="presOf" srcId="{6FA57014-8678-4A01-8455-5B17F3A68817}" destId="{B2A766BB-4672-411E-B205-97F2125A0562}" srcOrd="0" destOrd="0" presId="urn:microsoft.com/office/officeart/2018/2/layout/IconCircleList"/>
    <dgm:cxn modelId="{53A4A1F7-74C0-4328-ABFD-07122562A802}" type="presOf" srcId="{55332065-7647-4DB6-A537-22238D228769}" destId="{33BFA16C-F45E-44C8-ACAA-75D3E255B387}" srcOrd="0" destOrd="0" presId="urn:microsoft.com/office/officeart/2018/2/layout/IconCircleList"/>
    <dgm:cxn modelId="{D61A08F8-977A-4DC3-A37C-4228EE443F7F}" type="presOf" srcId="{460E4F0C-DCCA-41F0-A3B9-9ACBCCEF4624}" destId="{5BA2401B-98A9-4422-90C5-E142AE6CA63C}" srcOrd="0" destOrd="0" presId="urn:microsoft.com/office/officeart/2018/2/layout/IconCircleList"/>
    <dgm:cxn modelId="{3A0843CE-E875-4534-8462-3B003F0B582A}" type="presParOf" srcId="{2DB9A0A6-B787-45B1-A338-006E808FB76C}" destId="{64EF3650-4E44-4B59-B988-AEE10FA16EB5}" srcOrd="0" destOrd="0" presId="urn:microsoft.com/office/officeart/2018/2/layout/IconCircleList"/>
    <dgm:cxn modelId="{379F2117-152B-45B7-879C-1443C99E06AC}" type="presParOf" srcId="{64EF3650-4E44-4B59-B988-AEE10FA16EB5}" destId="{B71BE3F8-ECF5-44CC-9079-C88B889223D2}" srcOrd="0" destOrd="0" presId="urn:microsoft.com/office/officeart/2018/2/layout/IconCircleList"/>
    <dgm:cxn modelId="{2BCDBCED-EFA9-48C9-9F28-070964777FE0}" type="presParOf" srcId="{B71BE3F8-ECF5-44CC-9079-C88B889223D2}" destId="{6A487C89-24BA-4E65-85EA-E4344D662A59}" srcOrd="0" destOrd="0" presId="urn:microsoft.com/office/officeart/2018/2/layout/IconCircleList"/>
    <dgm:cxn modelId="{AC744C57-046B-41C1-882E-66A5F78D410B}" type="presParOf" srcId="{B71BE3F8-ECF5-44CC-9079-C88B889223D2}" destId="{94EA5E22-7CAD-46C4-B8CC-EF23A4D8548E}" srcOrd="1" destOrd="0" presId="urn:microsoft.com/office/officeart/2018/2/layout/IconCircleList"/>
    <dgm:cxn modelId="{73B5FF39-B980-4600-A956-19DAC81829F6}" type="presParOf" srcId="{B71BE3F8-ECF5-44CC-9079-C88B889223D2}" destId="{7AA1762F-8124-4FF1-AD2E-2FF28127F348}" srcOrd="2" destOrd="0" presId="urn:microsoft.com/office/officeart/2018/2/layout/IconCircleList"/>
    <dgm:cxn modelId="{27FE8C75-CB4E-4EF0-B773-D67E2E3D9468}" type="presParOf" srcId="{B71BE3F8-ECF5-44CC-9079-C88B889223D2}" destId="{B5BB047C-B9D4-4245-83DB-E1E69A3D84F0}" srcOrd="3" destOrd="0" presId="urn:microsoft.com/office/officeart/2018/2/layout/IconCircleList"/>
    <dgm:cxn modelId="{5AC19AD0-0B59-4D3B-BDAB-C0AF7ABD254D}" type="presParOf" srcId="{64EF3650-4E44-4B59-B988-AEE10FA16EB5}" destId="{33BFA16C-F45E-44C8-ACAA-75D3E255B387}" srcOrd="1" destOrd="0" presId="urn:microsoft.com/office/officeart/2018/2/layout/IconCircleList"/>
    <dgm:cxn modelId="{EFA3FD15-FF89-4596-9EFA-2D1860A474A2}" type="presParOf" srcId="{64EF3650-4E44-4B59-B988-AEE10FA16EB5}" destId="{ABBE23F3-1B2D-411A-BE92-3CED5D205644}" srcOrd="2" destOrd="0" presId="urn:microsoft.com/office/officeart/2018/2/layout/IconCircleList"/>
    <dgm:cxn modelId="{1543E952-9D23-4148-96A7-6D1376CE69BA}" type="presParOf" srcId="{ABBE23F3-1B2D-411A-BE92-3CED5D205644}" destId="{70A1664A-109D-4579-9FF4-D4F1D8BC7D52}" srcOrd="0" destOrd="0" presId="urn:microsoft.com/office/officeart/2018/2/layout/IconCircleList"/>
    <dgm:cxn modelId="{9BC51987-95A3-40CE-88E6-51890E14501B}" type="presParOf" srcId="{ABBE23F3-1B2D-411A-BE92-3CED5D205644}" destId="{18253A81-C2EA-464F-BDB7-3A2C153D0978}" srcOrd="1" destOrd="0" presId="urn:microsoft.com/office/officeart/2018/2/layout/IconCircleList"/>
    <dgm:cxn modelId="{290D771C-B256-4BEC-ACE1-3EEF806439F0}" type="presParOf" srcId="{ABBE23F3-1B2D-411A-BE92-3CED5D205644}" destId="{FC70D04E-19D7-4DDE-B342-97562A270DC2}" srcOrd="2" destOrd="0" presId="urn:microsoft.com/office/officeart/2018/2/layout/IconCircleList"/>
    <dgm:cxn modelId="{64813F4F-5154-4EFF-BCE5-3A189D6F53A2}" type="presParOf" srcId="{ABBE23F3-1B2D-411A-BE92-3CED5D205644}" destId="{B2A766BB-4672-411E-B205-97F2125A0562}" srcOrd="3" destOrd="0" presId="urn:microsoft.com/office/officeart/2018/2/layout/IconCircleList"/>
    <dgm:cxn modelId="{8BB1CE4A-9F5E-4AF2-83E7-7E27ECF51DAD}" type="presParOf" srcId="{64EF3650-4E44-4B59-B988-AEE10FA16EB5}" destId="{C5B4348E-C05C-4BFC-AA5D-4A8B2A7A7306}" srcOrd="3" destOrd="0" presId="urn:microsoft.com/office/officeart/2018/2/layout/IconCircleList"/>
    <dgm:cxn modelId="{BAF39133-0BAE-452D-ADE1-95300E996D4F}" type="presParOf" srcId="{64EF3650-4E44-4B59-B988-AEE10FA16EB5}" destId="{5B386589-9806-4CE2-B385-127EFB0D89F7}" srcOrd="4" destOrd="0" presId="urn:microsoft.com/office/officeart/2018/2/layout/IconCircleList"/>
    <dgm:cxn modelId="{D46FF3D6-601E-4143-9D30-8C4A1784ACFA}" type="presParOf" srcId="{5B386589-9806-4CE2-B385-127EFB0D89F7}" destId="{19C55786-A2B2-4271-AA93-97553AC57459}" srcOrd="0" destOrd="0" presId="urn:microsoft.com/office/officeart/2018/2/layout/IconCircleList"/>
    <dgm:cxn modelId="{625CE148-D990-4430-94B0-07ECB28B36BC}" type="presParOf" srcId="{5B386589-9806-4CE2-B385-127EFB0D89F7}" destId="{64A4A9D6-1E14-4A11-AB41-D353747529BA}" srcOrd="1" destOrd="0" presId="urn:microsoft.com/office/officeart/2018/2/layout/IconCircleList"/>
    <dgm:cxn modelId="{1CA2A496-7DB7-466A-ADF4-942827204033}" type="presParOf" srcId="{5B386589-9806-4CE2-B385-127EFB0D89F7}" destId="{A4BF2F19-CAC2-4198-B9EB-BE8DA86B6444}" srcOrd="2" destOrd="0" presId="urn:microsoft.com/office/officeart/2018/2/layout/IconCircleList"/>
    <dgm:cxn modelId="{681FC404-2D82-4576-B312-F26F36730059}" type="presParOf" srcId="{5B386589-9806-4CE2-B385-127EFB0D89F7}" destId="{7400A0EF-3156-4A3A-BE74-0CD3683AFF5F}" srcOrd="3" destOrd="0" presId="urn:microsoft.com/office/officeart/2018/2/layout/IconCircleList"/>
    <dgm:cxn modelId="{F44B11F6-3255-407A-94B1-716B16DD2778}" type="presParOf" srcId="{64EF3650-4E44-4B59-B988-AEE10FA16EB5}" destId="{5BA2401B-98A9-4422-90C5-E142AE6CA63C}" srcOrd="5" destOrd="0" presId="urn:microsoft.com/office/officeart/2018/2/layout/IconCircleList"/>
    <dgm:cxn modelId="{8FB6A1DD-F60B-45BE-9469-36365C1CAA2B}" type="presParOf" srcId="{64EF3650-4E44-4B59-B988-AEE10FA16EB5}" destId="{AC2081F8-94C4-412B-94AF-FE557FE6E3E2}" srcOrd="6" destOrd="0" presId="urn:microsoft.com/office/officeart/2018/2/layout/IconCircleList"/>
    <dgm:cxn modelId="{E9FD224B-D760-4773-AB99-10690DFCBF9F}" type="presParOf" srcId="{AC2081F8-94C4-412B-94AF-FE557FE6E3E2}" destId="{DB852999-6425-4B90-A9E2-F34F014274EF}" srcOrd="0" destOrd="0" presId="urn:microsoft.com/office/officeart/2018/2/layout/IconCircleList"/>
    <dgm:cxn modelId="{91C7CEC4-05D1-4691-9249-044F03D166F3}" type="presParOf" srcId="{AC2081F8-94C4-412B-94AF-FE557FE6E3E2}" destId="{574800D8-D438-44E5-9507-6DA6E360BDA5}" srcOrd="1" destOrd="0" presId="urn:microsoft.com/office/officeart/2018/2/layout/IconCircleList"/>
    <dgm:cxn modelId="{DDE0A385-05BE-4BE6-92D2-59C63EE62332}" type="presParOf" srcId="{AC2081F8-94C4-412B-94AF-FE557FE6E3E2}" destId="{E5867FD6-5520-4041-9C67-4F0D2D66F301}" srcOrd="2" destOrd="0" presId="urn:microsoft.com/office/officeart/2018/2/layout/IconCircleList"/>
    <dgm:cxn modelId="{96635454-FDC2-46D6-8230-D682D3B7F994}" type="presParOf" srcId="{AC2081F8-94C4-412B-94AF-FE557FE6E3E2}" destId="{F47FAB8B-3D8F-46DB-A9CE-5FBFC23C18D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0F5BC3-915C-408C-A323-6536FEDB268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A4A114D-D535-436C-B8EE-217EE227F0FF}">
      <dgm:prSet/>
      <dgm:spPr/>
      <dgm:t>
        <a:bodyPr/>
        <a:lstStyle/>
        <a:p>
          <a:pPr>
            <a:lnSpc>
              <a:spcPct val="100000"/>
            </a:lnSpc>
          </a:pPr>
          <a:r>
            <a:rPr lang="en-US" b="0" i="0" baseline="0"/>
            <a:t>For a successful online presence, the layout of a website plays an essential or vital part. </a:t>
          </a:r>
          <a:endParaRPr lang="en-US"/>
        </a:p>
      </dgm:t>
    </dgm:pt>
    <dgm:pt modelId="{46987D5C-A4D8-4452-93C6-FA20ACA3143D}" type="parTrans" cxnId="{66E13D67-376F-4C2B-8F11-EFF54F2C95E3}">
      <dgm:prSet/>
      <dgm:spPr/>
      <dgm:t>
        <a:bodyPr/>
        <a:lstStyle/>
        <a:p>
          <a:endParaRPr lang="en-US"/>
        </a:p>
      </dgm:t>
    </dgm:pt>
    <dgm:pt modelId="{8F4BB284-23ED-484C-AB33-A057E662994D}" type="sibTrans" cxnId="{66E13D67-376F-4C2B-8F11-EFF54F2C95E3}">
      <dgm:prSet/>
      <dgm:spPr/>
      <dgm:t>
        <a:bodyPr/>
        <a:lstStyle/>
        <a:p>
          <a:endParaRPr lang="en-US"/>
        </a:p>
      </dgm:t>
    </dgm:pt>
    <dgm:pt modelId="{B1ED2129-1259-4C0B-BD7F-394704E5EF24}">
      <dgm:prSet/>
      <dgm:spPr/>
      <dgm:t>
        <a:bodyPr/>
        <a:lstStyle/>
        <a:p>
          <a:pPr>
            <a:lnSpc>
              <a:spcPct val="100000"/>
            </a:lnSpc>
          </a:pPr>
          <a:r>
            <a:rPr lang="en-US" b="0" i="0" baseline="0" dirty="0"/>
            <a:t>A well-structured and designed website should portray a polite and a user-friendly environment towards the users. </a:t>
          </a:r>
          <a:endParaRPr lang="en-US" dirty="0"/>
        </a:p>
      </dgm:t>
    </dgm:pt>
    <dgm:pt modelId="{5D6A3876-C5DC-4F46-8883-5A2F30E07185}" type="parTrans" cxnId="{C49AF98D-4751-457F-9BC3-F521122308CE}">
      <dgm:prSet/>
      <dgm:spPr/>
      <dgm:t>
        <a:bodyPr/>
        <a:lstStyle/>
        <a:p>
          <a:endParaRPr lang="en-US"/>
        </a:p>
      </dgm:t>
    </dgm:pt>
    <dgm:pt modelId="{E2A37059-9A73-48B2-B954-6B0265BB3BBE}" type="sibTrans" cxnId="{C49AF98D-4751-457F-9BC3-F521122308CE}">
      <dgm:prSet/>
      <dgm:spPr/>
      <dgm:t>
        <a:bodyPr/>
        <a:lstStyle/>
        <a:p>
          <a:endParaRPr lang="en-US"/>
        </a:p>
      </dgm:t>
    </dgm:pt>
    <dgm:pt modelId="{8D2FCC91-025A-48FA-9C51-96060D614835}">
      <dgm:prSet/>
      <dgm:spPr/>
      <dgm:t>
        <a:bodyPr/>
        <a:lstStyle/>
        <a:p>
          <a:pPr>
            <a:lnSpc>
              <a:spcPct val="100000"/>
            </a:lnSpc>
          </a:pPr>
          <a:r>
            <a:rPr lang="en-US"/>
            <a:t>Every aspect of the design that has been made, from the header till the footer of the website, has been carefully studied and considered to make sure the content desired by the user is found easily for them and make booking for travelling.</a:t>
          </a:r>
        </a:p>
      </dgm:t>
    </dgm:pt>
    <dgm:pt modelId="{CFE76E05-3077-4A8B-8B40-61D80AF832B4}" type="parTrans" cxnId="{19F45380-F35C-4F63-A064-6D6CDA8156A8}">
      <dgm:prSet/>
      <dgm:spPr/>
      <dgm:t>
        <a:bodyPr/>
        <a:lstStyle/>
        <a:p>
          <a:endParaRPr lang="en-US"/>
        </a:p>
      </dgm:t>
    </dgm:pt>
    <dgm:pt modelId="{74951E6F-63D1-4BC1-ABDA-B597ACFC20F4}" type="sibTrans" cxnId="{19F45380-F35C-4F63-A064-6D6CDA8156A8}">
      <dgm:prSet/>
      <dgm:spPr/>
      <dgm:t>
        <a:bodyPr/>
        <a:lstStyle/>
        <a:p>
          <a:endParaRPr lang="en-US"/>
        </a:p>
      </dgm:t>
    </dgm:pt>
    <dgm:pt modelId="{F12FC7C6-E9F1-4F07-A879-E8CE1D5DBC69}">
      <dgm:prSet/>
      <dgm:spPr/>
      <dgm:t>
        <a:bodyPr/>
        <a:lstStyle/>
        <a:p>
          <a:pPr>
            <a:lnSpc>
              <a:spcPct val="100000"/>
            </a:lnSpc>
          </a:pPr>
          <a:r>
            <a:rPr lang="en-US"/>
            <a:t>The website (Easy Travel) acts as a virtual portal in the modern /digital era, making it possible to be one stop shop for travelers need.</a:t>
          </a:r>
        </a:p>
      </dgm:t>
    </dgm:pt>
    <dgm:pt modelId="{B1EB6432-2DC0-46DD-BF75-E58E7CAA4017}" type="parTrans" cxnId="{F6371CB3-4F12-4456-8633-97597FD67B48}">
      <dgm:prSet/>
      <dgm:spPr/>
      <dgm:t>
        <a:bodyPr/>
        <a:lstStyle/>
        <a:p>
          <a:endParaRPr lang="en-US"/>
        </a:p>
      </dgm:t>
    </dgm:pt>
    <dgm:pt modelId="{BF8A0C23-F044-43CD-BE27-1E5FA5E32EED}" type="sibTrans" cxnId="{F6371CB3-4F12-4456-8633-97597FD67B48}">
      <dgm:prSet/>
      <dgm:spPr/>
      <dgm:t>
        <a:bodyPr/>
        <a:lstStyle/>
        <a:p>
          <a:endParaRPr lang="en-US"/>
        </a:p>
      </dgm:t>
    </dgm:pt>
    <dgm:pt modelId="{9B577C78-6639-485B-B306-24156457B258}" type="pres">
      <dgm:prSet presAssocID="{8A0F5BC3-915C-408C-A323-6536FEDB2680}" presName="root" presStyleCnt="0">
        <dgm:presLayoutVars>
          <dgm:dir/>
          <dgm:resizeHandles val="exact"/>
        </dgm:presLayoutVars>
      </dgm:prSet>
      <dgm:spPr/>
    </dgm:pt>
    <dgm:pt modelId="{6121C5C8-FFD8-4C53-9B8C-1509628567CF}" type="pres">
      <dgm:prSet presAssocID="{8A4A114D-D535-436C-B8EE-217EE227F0FF}" presName="compNode" presStyleCnt="0"/>
      <dgm:spPr/>
    </dgm:pt>
    <dgm:pt modelId="{66A24647-FA1C-4D0F-AD64-143E2E873204}" type="pres">
      <dgm:prSet presAssocID="{8A4A114D-D535-436C-B8EE-217EE227F0FF}" presName="bgRect" presStyleLbl="bgShp" presStyleIdx="0" presStyleCnt="4"/>
      <dgm:spPr/>
    </dgm:pt>
    <dgm:pt modelId="{6198231B-22FF-4610-8470-624B51262FCC}" type="pres">
      <dgm:prSet presAssocID="{8A4A114D-D535-436C-B8EE-217EE227F0F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onitor"/>
        </a:ext>
      </dgm:extLst>
    </dgm:pt>
    <dgm:pt modelId="{DA84C342-732E-47B4-9C64-7041977D555F}" type="pres">
      <dgm:prSet presAssocID="{8A4A114D-D535-436C-B8EE-217EE227F0FF}" presName="spaceRect" presStyleCnt="0"/>
      <dgm:spPr/>
    </dgm:pt>
    <dgm:pt modelId="{22189D93-49BD-42A8-A45A-1E2BB4541C88}" type="pres">
      <dgm:prSet presAssocID="{8A4A114D-D535-436C-B8EE-217EE227F0FF}" presName="parTx" presStyleLbl="revTx" presStyleIdx="0" presStyleCnt="4">
        <dgm:presLayoutVars>
          <dgm:chMax val="0"/>
          <dgm:chPref val="0"/>
        </dgm:presLayoutVars>
      </dgm:prSet>
      <dgm:spPr/>
    </dgm:pt>
    <dgm:pt modelId="{6AE8AA31-C4AE-4976-BC47-2F821BE4702B}" type="pres">
      <dgm:prSet presAssocID="{8F4BB284-23ED-484C-AB33-A057E662994D}" presName="sibTrans" presStyleCnt="0"/>
      <dgm:spPr/>
    </dgm:pt>
    <dgm:pt modelId="{269BE057-783B-41A2-8E77-164011DC0296}" type="pres">
      <dgm:prSet presAssocID="{B1ED2129-1259-4C0B-BD7F-394704E5EF24}" presName="compNode" presStyleCnt="0"/>
      <dgm:spPr/>
    </dgm:pt>
    <dgm:pt modelId="{70709D71-1F72-4317-BCA9-3F6F506DF7FB}" type="pres">
      <dgm:prSet presAssocID="{B1ED2129-1259-4C0B-BD7F-394704E5EF24}" presName="bgRect" presStyleLbl="bgShp" presStyleIdx="1" presStyleCnt="4"/>
      <dgm:spPr/>
    </dgm:pt>
    <dgm:pt modelId="{E2327E7A-ED04-4A84-ADB0-C37570DDE8F4}" type="pres">
      <dgm:prSet presAssocID="{B1ED2129-1259-4C0B-BD7F-394704E5EF2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s"/>
        </a:ext>
      </dgm:extLst>
    </dgm:pt>
    <dgm:pt modelId="{E9FC9DF8-2C8A-453F-A1AF-EA11C24BDBF6}" type="pres">
      <dgm:prSet presAssocID="{B1ED2129-1259-4C0B-BD7F-394704E5EF24}" presName="spaceRect" presStyleCnt="0"/>
      <dgm:spPr/>
    </dgm:pt>
    <dgm:pt modelId="{3E026E9A-ABE1-424C-9088-7F95A7145C5C}" type="pres">
      <dgm:prSet presAssocID="{B1ED2129-1259-4C0B-BD7F-394704E5EF24}" presName="parTx" presStyleLbl="revTx" presStyleIdx="1" presStyleCnt="4">
        <dgm:presLayoutVars>
          <dgm:chMax val="0"/>
          <dgm:chPref val="0"/>
        </dgm:presLayoutVars>
      </dgm:prSet>
      <dgm:spPr/>
    </dgm:pt>
    <dgm:pt modelId="{5CDFBFBF-FC40-4614-944E-797CE1665A22}" type="pres">
      <dgm:prSet presAssocID="{E2A37059-9A73-48B2-B954-6B0265BB3BBE}" presName="sibTrans" presStyleCnt="0"/>
      <dgm:spPr/>
    </dgm:pt>
    <dgm:pt modelId="{9001652A-7F0C-4813-9E8D-276513D24253}" type="pres">
      <dgm:prSet presAssocID="{8D2FCC91-025A-48FA-9C51-96060D614835}" presName="compNode" presStyleCnt="0"/>
      <dgm:spPr/>
    </dgm:pt>
    <dgm:pt modelId="{4EFE8BD4-6741-41B8-A7B0-DA510431BD47}" type="pres">
      <dgm:prSet presAssocID="{8D2FCC91-025A-48FA-9C51-96060D614835}" presName="bgRect" presStyleLbl="bgShp" presStyleIdx="2" presStyleCnt="4"/>
      <dgm:spPr/>
    </dgm:pt>
    <dgm:pt modelId="{2864BC00-1FFA-44E0-A6D5-88F87033AC01}" type="pres">
      <dgm:prSet presAssocID="{8D2FCC91-025A-48FA-9C51-96060D61483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aximize"/>
        </a:ext>
      </dgm:extLst>
    </dgm:pt>
    <dgm:pt modelId="{5ED07EFF-5069-4318-BCA4-CF5AB5B0D0E5}" type="pres">
      <dgm:prSet presAssocID="{8D2FCC91-025A-48FA-9C51-96060D614835}" presName="spaceRect" presStyleCnt="0"/>
      <dgm:spPr/>
    </dgm:pt>
    <dgm:pt modelId="{6F77D209-7A51-433E-BA21-9809F888817E}" type="pres">
      <dgm:prSet presAssocID="{8D2FCC91-025A-48FA-9C51-96060D614835}" presName="parTx" presStyleLbl="revTx" presStyleIdx="2" presStyleCnt="4">
        <dgm:presLayoutVars>
          <dgm:chMax val="0"/>
          <dgm:chPref val="0"/>
        </dgm:presLayoutVars>
      </dgm:prSet>
      <dgm:spPr/>
    </dgm:pt>
    <dgm:pt modelId="{3228F309-BD32-48A4-846C-DBE687085DB1}" type="pres">
      <dgm:prSet presAssocID="{74951E6F-63D1-4BC1-ABDA-B597ACFC20F4}" presName="sibTrans" presStyleCnt="0"/>
      <dgm:spPr/>
    </dgm:pt>
    <dgm:pt modelId="{35BF4F7D-20F5-42FC-BEBD-FDA8DCD003D1}" type="pres">
      <dgm:prSet presAssocID="{F12FC7C6-E9F1-4F07-A879-E8CE1D5DBC69}" presName="compNode" presStyleCnt="0"/>
      <dgm:spPr/>
    </dgm:pt>
    <dgm:pt modelId="{9674701B-00DD-4D70-AD14-3CAC7B6559DF}" type="pres">
      <dgm:prSet presAssocID="{F12FC7C6-E9F1-4F07-A879-E8CE1D5DBC69}" presName="bgRect" presStyleLbl="bgShp" presStyleIdx="3" presStyleCnt="4"/>
      <dgm:spPr/>
    </dgm:pt>
    <dgm:pt modelId="{1920A2F4-906E-42BF-8E3B-3DC01F4D9E69}" type="pres">
      <dgm:prSet presAssocID="{F12FC7C6-E9F1-4F07-A879-E8CE1D5DBC6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aptop"/>
        </a:ext>
      </dgm:extLst>
    </dgm:pt>
    <dgm:pt modelId="{703F78F8-E11D-4B30-968B-3D1978B43FB6}" type="pres">
      <dgm:prSet presAssocID="{F12FC7C6-E9F1-4F07-A879-E8CE1D5DBC69}" presName="spaceRect" presStyleCnt="0"/>
      <dgm:spPr/>
    </dgm:pt>
    <dgm:pt modelId="{5303914A-9F73-4860-8595-D61D09C0C796}" type="pres">
      <dgm:prSet presAssocID="{F12FC7C6-E9F1-4F07-A879-E8CE1D5DBC69}" presName="parTx" presStyleLbl="revTx" presStyleIdx="3" presStyleCnt="4">
        <dgm:presLayoutVars>
          <dgm:chMax val="0"/>
          <dgm:chPref val="0"/>
        </dgm:presLayoutVars>
      </dgm:prSet>
      <dgm:spPr/>
    </dgm:pt>
  </dgm:ptLst>
  <dgm:cxnLst>
    <dgm:cxn modelId="{82830908-5A9B-4805-A8B9-83A8F306CDDE}" type="presOf" srcId="{8A4A114D-D535-436C-B8EE-217EE227F0FF}" destId="{22189D93-49BD-42A8-A45A-1E2BB4541C88}" srcOrd="0" destOrd="0" presId="urn:microsoft.com/office/officeart/2018/2/layout/IconVerticalSolidList"/>
    <dgm:cxn modelId="{AA8C4F3B-D26E-4677-AAE7-22566AD76EB6}" type="presOf" srcId="{8D2FCC91-025A-48FA-9C51-96060D614835}" destId="{6F77D209-7A51-433E-BA21-9809F888817E}" srcOrd="0" destOrd="0" presId="urn:microsoft.com/office/officeart/2018/2/layout/IconVerticalSolidList"/>
    <dgm:cxn modelId="{66E13D67-376F-4C2B-8F11-EFF54F2C95E3}" srcId="{8A0F5BC3-915C-408C-A323-6536FEDB2680}" destId="{8A4A114D-D535-436C-B8EE-217EE227F0FF}" srcOrd="0" destOrd="0" parTransId="{46987D5C-A4D8-4452-93C6-FA20ACA3143D}" sibTransId="{8F4BB284-23ED-484C-AB33-A057E662994D}"/>
    <dgm:cxn modelId="{0052BB4C-4841-4237-9FAD-919444FE2392}" type="presOf" srcId="{B1ED2129-1259-4C0B-BD7F-394704E5EF24}" destId="{3E026E9A-ABE1-424C-9088-7F95A7145C5C}" srcOrd="0" destOrd="0" presId="urn:microsoft.com/office/officeart/2018/2/layout/IconVerticalSolidList"/>
    <dgm:cxn modelId="{19F45380-F35C-4F63-A064-6D6CDA8156A8}" srcId="{8A0F5BC3-915C-408C-A323-6536FEDB2680}" destId="{8D2FCC91-025A-48FA-9C51-96060D614835}" srcOrd="2" destOrd="0" parTransId="{CFE76E05-3077-4A8B-8B40-61D80AF832B4}" sibTransId="{74951E6F-63D1-4BC1-ABDA-B597ACFC20F4}"/>
    <dgm:cxn modelId="{C49AF98D-4751-457F-9BC3-F521122308CE}" srcId="{8A0F5BC3-915C-408C-A323-6536FEDB2680}" destId="{B1ED2129-1259-4C0B-BD7F-394704E5EF24}" srcOrd="1" destOrd="0" parTransId="{5D6A3876-C5DC-4F46-8883-5A2F30E07185}" sibTransId="{E2A37059-9A73-48B2-B954-6B0265BB3BBE}"/>
    <dgm:cxn modelId="{5C3E69A2-1209-4DAF-8F8B-6E6664AD9558}" type="presOf" srcId="{F12FC7C6-E9F1-4F07-A879-E8CE1D5DBC69}" destId="{5303914A-9F73-4860-8595-D61D09C0C796}" srcOrd="0" destOrd="0" presId="urn:microsoft.com/office/officeart/2018/2/layout/IconVerticalSolidList"/>
    <dgm:cxn modelId="{F6371CB3-4F12-4456-8633-97597FD67B48}" srcId="{8A0F5BC3-915C-408C-A323-6536FEDB2680}" destId="{F12FC7C6-E9F1-4F07-A879-E8CE1D5DBC69}" srcOrd="3" destOrd="0" parTransId="{B1EB6432-2DC0-46DD-BF75-E58E7CAA4017}" sibTransId="{BF8A0C23-F044-43CD-BE27-1E5FA5E32EED}"/>
    <dgm:cxn modelId="{B5D886F3-B496-40E6-A0CB-8ACA2C533416}" type="presOf" srcId="{8A0F5BC3-915C-408C-A323-6536FEDB2680}" destId="{9B577C78-6639-485B-B306-24156457B258}" srcOrd="0" destOrd="0" presId="urn:microsoft.com/office/officeart/2018/2/layout/IconVerticalSolidList"/>
    <dgm:cxn modelId="{39FE22B6-4B85-4F2B-A3D6-BF06016B9965}" type="presParOf" srcId="{9B577C78-6639-485B-B306-24156457B258}" destId="{6121C5C8-FFD8-4C53-9B8C-1509628567CF}" srcOrd="0" destOrd="0" presId="urn:microsoft.com/office/officeart/2018/2/layout/IconVerticalSolidList"/>
    <dgm:cxn modelId="{3AD1FF92-BBE0-4870-B75C-40C307093FF9}" type="presParOf" srcId="{6121C5C8-FFD8-4C53-9B8C-1509628567CF}" destId="{66A24647-FA1C-4D0F-AD64-143E2E873204}" srcOrd="0" destOrd="0" presId="urn:microsoft.com/office/officeart/2018/2/layout/IconVerticalSolidList"/>
    <dgm:cxn modelId="{1EF09EC6-E336-4CC8-9F07-8383C4C9034D}" type="presParOf" srcId="{6121C5C8-FFD8-4C53-9B8C-1509628567CF}" destId="{6198231B-22FF-4610-8470-624B51262FCC}" srcOrd="1" destOrd="0" presId="urn:microsoft.com/office/officeart/2018/2/layout/IconVerticalSolidList"/>
    <dgm:cxn modelId="{8AE03C06-45A2-4671-89C2-0C47027820AC}" type="presParOf" srcId="{6121C5C8-FFD8-4C53-9B8C-1509628567CF}" destId="{DA84C342-732E-47B4-9C64-7041977D555F}" srcOrd="2" destOrd="0" presId="urn:microsoft.com/office/officeart/2018/2/layout/IconVerticalSolidList"/>
    <dgm:cxn modelId="{A0831F6C-2CDA-4C7C-B991-EF734DB418F4}" type="presParOf" srcId="{6121C5C8-FFD8-4C53-9B8C-1509628567CF}" destId="{22189D93-49BD-42A8-A45A-1E2BB4541C88}" srcOrd="3" destOrd="0" presId="urn:microsoft.com/office/officeart/2018/2/layout/IconVerticalSolidList"/>
    <dgm:cxn modelId="{E4988C44-1A6D-4864-A971-CAC068470F3E}" type="presParOf" srcId="{9B577C78-6639-485B-B306-24156457B258}" destId="{6AE8AA31-C4AE-4976-BC47-2F821BE4702B}" srcOrd="1" destOrd="0" presId="urn:microsoft.com/office/officeart/2018/2/layout/IconVerticalSolidList"/>
    <dgm:cxn modelId="{83A3A45C-5FDE-4ECD-A5BF-778FC51F6EEC}" type="presParOf" srcId="{9B577C78-6639-485B-B306-24156457B258}" destId="{269BE057-783B-41A2-8E77-164011DC0296}" srcOrd="2" destOrd="0" presId="urn:microsoft.com/office/officeart/2018/2/layout/IconVerticalSolidList"/>
    <dgm:cxn modelId="{EE301E9A-B7BF-42D5-99AF-31411ABDEBDD}" type="presParOf" srcId="{269BE057-783B-41A2-8E77-164011DC0296}" destId="{70709D71-1F72-4317-BCA9-3F6F506DF7FB}" srcOrd="0" destOrd="0" presId="urn:microsoft.com/office/officeart/2018/2/layout/IconVerticalSolidList"/>
    <dgm:cxn modelId="{0FEFEDEB-18DF-4853-8D02-8591E3E067CD}" type="presParOf" srcId="{269BE057-783B-41A2-8E77-164011DC0296}" destId="{E2327E7A-ED04-4A84-ADB0-C37570DDE8F4}" srcOrd="1" destOrd="0" presId="urn:microsoft.com/office/officeart/2018/2/layout/IconVerticalSolidList"/>
    <dgm:cxn modelId="{40B6CD08-C634-4982-8ABB-26B67D68B2FF}" type="presParOf" srcId="{269BE057-783B-41A2-8E77-164011DC0296}" destId="{E9FC9DF8-2C8A-453F-A1AF-EA11C24BDBF6}" srcOrd="2" destOrd="0" presId="urn:microsoft.com/office/officeart/2018/2/layout/IconVerticalSolidList"/>
    <dgm:cxn modelId="{BA979DAB-75BF-48FD-B318-8C5B8EAFDA6B}" type="presParOf" srcId="{269BE057-783B-41A2-8E77-164011DC0296}" destId="{3E026E9A-ABE1-424C-9088-7F95A7145C5C}" srcOrd="3" destOrd="0" presId="urn:microsoft.com/office/officeart/2018/2/layout/IconVerticalSolidList"/>
    <dgm:cxn modelId="{F1671FDE-C245-4CD6-BD92-A27AF512312B}" type="presParOf" srcId="{9B577C78-6639-485B-B306-24156457B258}" destId="{5CDFBFBF-FC40-4614-944E-797CE1665A22}" srcOrd="3" destOrd="0" presId="urn:microsoft.com/office/officeart/2018/2/layout/IconVerticalSolidList"/>
    <dgm:cxn modelId="{9FCFCF0A-A8C7-434F-84E0-74E462A89B7E}" type="presParOf" srcId="{9B577C78-6639-485B-B306-24156457B258}" destId="{9001652A-7F0C-4813-9E8D-276513D24253}" srcOrd="4" destOrd="0" presId="urn:microsoft.com/office/officeart/2018/2/layout/IconVerticalSolidList"/>
    <dgm:cxn modelId="{78DEAFDE-C1A8-41BD-8475-FF2C94D60974}" type="presParOf" srcId="{9001652A-7F0C-4813-9E8D-276513D24253}" destId="{4EFE8BD4-6741-41B8-A7B0-DA510431BD47}" srcOrd="0" destOrd="0" presId="urn:microsoft.com/office/officeart/2018/2/layout/IconVerticalSolidList"/>
    <dgm:cxn modelId="{98CE5807-1211-43B8-AFC3-5872DB9D6A16}" type="presParOf" srcId="{9001652A-7F0C-4813-9E8D-276513D24253}" destId="{2864BC00-1FFA-44E0-A6D5-88F87033AC01}" srcOrd="1" destOrd="0" presId="urn:microsoft.com/office/officeart/2018/2/layout/IconVerticalSolidList"/>
    <dgm:cxn modelId="{72D3F13C-4F3C-42B7-83F6-A6805549430F}" type="presParOf" srcId="{9001652A-7F0C-4813-9E8D-276513D24253}" destId="{5ED07EFF-5069-4318-BCA4-CF5AB5B0D0E5}" srcOrd="2" destOrd="0" presId="urn:microsoft.com/office/officeart/2018/2/layout/IconVerticalSolidList"/>
    <dgm:cxn modelId="{FAA08489-7776-4B4C-8D7A-3D982DA76437}" type="presParOf" srcId="{9001652A-7F0C-4813-9E8D-276513D24253}" destId="{6F77D209-7A51-433E-BA21-9809F888817E}" srcOrd="3" destOrd="0" presId="urn:microsoft.com/office/officeart/2018/2/layout/IconVerticalSolidList"/>
    <dgm:cxn modelId="{A7A61132-8DC2-4B5C-9D18-640A5AB1F17E}" type="presParOf" srcId="{9B577C78-6639-485B-B306-24156457B258}" destId="{3228F309-BD32-48A4-846C-DBE687085DB1}" srcOrd="5" destOrd="0" presId="urn:microsoft.com/office/officeart/2018/2/layout/IconVerticalSolidList"/>
    <dgm:cxn modelId="{2156C550-1FC4-4D80-8BC9-3094CBA63CFC}" type="presParOf" srcId="{9B577C78-6639-485B-B306-24156457B258}" destId="{35BF4F7D-20F5-42FC-BEBD-FDA8DCD003D1}" srcOrd="6" destOrd="0" presId="urn:microsoft.com/office/officeart/2018/2/layout/IconVerticalSolidList"/>
    <dgm:cxn modelId="{AA88CC48-F9DC-46BD-8185-F8DC398E8FCD}" type="presParOf" srcId="{35BF4F7D-20F5-42FC-BEBD-FDA8DCD003D1}" destId="{9674701B-00DD-4D70-AD14-3CAC7B6559DF}" srcOrd="0" destOrd="0" presId="urn:microsoft.com/office/officeart/2018/2/layout/IconVerticalSolidList"/>
    <dgm:cxn modelId="{12EE9571-7029-466F-BE0B-94138A1A9EAE}" type="presParOf" srcId="{35BF4F7D-20F5-42FC-BEBD-FDA8DCD003D1}" destId="{1920A2F4-906E-42BF-8E3B-3DC01F4D9E69}" srcOrd="1" destOrd="0" presId="urn:microsoft.com/office/officeart/2018/2/layout/IconVerticalSolidList"/>
    <dgm:cxn modelId="{E123D3E3-196A-4354-9918-F18357255BAD}" type="presParOf" srcId="{35BF4F7D-20F5-42FC-BEBD-FDA8DCD003D1}" destId="{703F78F8-E11D-4B30-968B-3D1978B43FB6}" srcOrd="2" destOrd="0" presId="urn:microsoft.com/office/officeart/2018/2/layout/IconVerticalSolidList"/>
    <dgm:cxn modelId="{2EDAF755-DED4-4E61-BF10-7D6B3BD53044}" type="presParOf" srcId="{35BF4F7D-20F5-42FC-BEBD-FDA8DCD003D1}" destId="{5303914A-9F73-4860-8595-D61D09C0C79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390029E-A9A1-422B-B9E1-2B7B3A6F7AE8}"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1CE0B28C-C3F5-44DA-B679-D6B087F5B26D}">
      <dgm:prSet/>
      <dgm:spPr/>
      <dgm:t>
        <a:bodyPr/>
        <a:lstStyle/>
        <a:p>
          <a:r>
            <a:rPr lang="en-US"/>
            <a:t>The webpage has been developed with a user-friendly layout and appealing visuals for the user’s ease.</a:t>
          </a:r>
        </a:p>
      </dgm:t>
    </dgm:pt>
    <dgm:pt modelId="{6D768B08-51FF-43FB-96A6-6A95A4DC1D29}" type="parTrans" cxnId="{6EE18267-478B-41B8-A187-6E16B1A1A36F}">
      <dgm:prSet/>
      <dgm:spPr/>
      <dgm:t>
        <a:bodyPr/>
        <a:lstStyle/>
        <a:p>
          <a:endParaRPr lang="en-US"/>
        </a:p>
      </dgm:t>
    </dgm:pt>
    <dgm:pt modelId="{35CE10C8-CF9D-4A1D-8BAD-B49D449F7651}" type="sibTrans" cxnId="{6EE18267-478B-41B8-A187-6E16B1A1A36F}">
      <dgm:prSet/>
      <dgm:spPr/>
      <dgm:t>
        <a:bodyPr/>
        <a:lstStyle/>
        <a:p>
          <a:endParaRPr lang="en-US"/>
        </a:p>
      </dgm:t>
    </dgm:pt>
    <dgm:pt modelId="{A721B346-C5E3-4EC8-8EA5-62A78557EB74}">
      <dgm:prSet/>
      <dgm:spPr/>
      <dgm:t>
        <a:bodyPr/>
        <a:lstStyle/>
        <a:p>
          <a:r>
            <a:rPr lang="en-US"/>
            <a:t>The major focus of the website was implemented into the website’s accessibility for users as the website allows the users to access the site on various platform, that includes phones, and laptops.</a:t>
          </a:r>
        </a:p>
      </dgm:t>
    </dgm:pt>
    <dgm:pt modelId="{165DFC2B-1D1C-4DB9-86C1-A61418B43E9D}" type="parTrans" cxnId="{0A18D353-CCBA-45A5-ADA5-6735B34431FD}">
      <dgm:prSet/>
      <dgm:spPr/>
      <dgm:t>
        <a:bodyPr/>
        <a:lstStyle/>
        <a:p>
          <a:endParaRPr lang="en-US"/>
        </a:p>
      </dgm:t>
    </dgm:pt>
    <dgm:pt modelId="{6BD09925-46C7-4737-A8C4-4213107E92D2}" type="sibTrans" cxnId="{0A18D353-CCBA-45A5-ADA5-6735B34431FD}">
      <dgm:prSet/>
      <dgm:spPr/>
      <dgm:t>
        <a:bodyPr/>
        <a:lstStyle/>
        <a:p>
          <a:endParaRPr lang="en-US"/>
        </a:p>
      </dgm:t>
    </dgm:pt>
    <dgm:pt modelId="{3203588E-8D62-4292-BB99-ECFD76993493}">
      <dgm:prSet/>
      <dgm:spPr/>
      <dgm:t>
        <a:bodyPr/>
        <a:lstStyle/>
        <a:p>
          <a:r>
            <a:rPr lang="en-US"/>
            <a:t>Visual appearance is taken into consideration of appropriate fonts, and contrast, with appealing images and clear navigation, these all are specifically done for the user’s ease and proper navigation that the user finds comfortable for his /her usage.</a:t>
          </a:r>
        </a:p>
      </dgm:t>
    </dgm:pt>
    <dgm:pt modelId="{FA883A42-237E-4A5C-A80C-3D55763B0710}" type="parTrans" cxnId="{5B5E8432-700C-407A-A8D2-63E0649DDF45}">
      <dgm:prSet/>
      <dgm:spPr/>
      <dgm:t>
        <a:bodyPr/>
        <a:lstStyle/>
        <a:p>
          <a:endParaRPr lang="en-US"/>
        </a:p>
      </dgm:t>
    </dgm:pt>
    <dgm:pt modelId="{10996D1F-3332-4F96-8857-1631E86EE7A9}" type="sibTrans" cxnId="{5B5E8432-700C-407A-A8D2-63E0649DDF45}">
      <dgm:prSet/>
      <dgm:spPr/>
      <dgm:t>
        <a:bodyPr/>
        <a:lstStyle/>
        <a:p>
          <a:endParaRPr lang="en-US"/>
        </a:p>
      </dgm:t>
    </dgm:pt>
    <dgm:pt modelId="{B033F87D-87D0-4996-8BA7-D295C37A138B}">
      <dgm:prSet/>
      <dgm:spPr/>
      <dgm:t>
        <a:bodyPr/>
        <a:lstStyle/>
        <a:p>
          <a:r>
            <a:rPr lang="en-US"/>
            <a:t>Many users become anxious and uninterested when searching for desired content from heaps of information and tabs available on a website, thus our Easy Travel websites have main content of information portrayed on the main/ home page of the website such as home, destination, contact, and about us. This gives the desired information at once without multiple directions to be taken.</a:t>
          </a:r>
        </a:p>
      </dgm:t>
    </dgm:pt>
    <dgm:pt modelId="{66900E63-07CE-40AD-9CB3-2AEC14BE6719}" type="parTrans" cxnId="{76D02FCD-F618-4932-A67D-C937FD3B7075}">
      <dgm:prSet/>
      <dgm:spPr/>
      <dgm:t>
        <a:bodyPr/>
        <a:lstStyle/>
        <a:p>
          <a:endParaRPr lang="en-US"/>
        </a:p>
      </dgm:t>
    </dgm:pt>
    <dgm:pt modelId="{B28635A4-12F1-4CDF-90EE-84066D181CDB}" type="sibTrans" cxnId="{76D02FCD-F618-4932-A67D-C937FD3B7075}">
      <dgm:prSet/>
      <dgm:spPr/>
      <dgm:t>
        <a:bodyPr/>
        <a:lstStyle/>
        <a:p>
          <a:endParaRPr lang="en-US"/>
        </a:p>
      </dgm:t>
    </dgm:pt>
    <dgm:pt modelId="{35A45A4D-8B2C-4156-AE71-7CB1F5F2C217}" type="pres">
      <dgm:prSet presAssocID="{9390029E-A9A1-422B-B9E1-2B7B3A6F7AE8}" presName="linear" presStyleCnt="0">
        <dgm:presLayoutVars>
          <dgm:animLvl val="lvl"/>
          <dgm:resizeHandles val="exact"/>
        </dgm:presLayoutVars>
      </dgm:prSet>
      <dgm:spPr/>
    </dgm:pt>
    <dgm:pt modelId="{8CD7F33C-0675-4664-B7F7-CD4F5623C6B9}" type="pres">
      <dgm:prSet presAssocID="{1CE0B28C-C3F5-44DA-B679-D6B087F5B26D}" presName="parentText" presStyleLbl="node1" presStyleIdx="0" presStyleCnt="4">
        <dgm:presLayoutVars>
          <dgm:chMax val="0"/>
          <dgm:bulletEnabled val="1"/>
        </dgm:presLayoutVars>
      </dgm:prSet>
      <dgm:spPr/>
    </dgm:pt>
    <dgm:pt modelId="{8AF8B26A-76DB-4642-ADD8-91B1D9ECBEFB}" type="pres">
      <dgm:prSet presAssocID="{35CE10C8-CF9D-4A1D-8BAD-B49D449F7651}" presName="spacer" presStyleCnt="0"/>
      <dgm:spPr/>
    </dgm:pt>
    <dgm:pt modelId="{BE7A91AC-7917-470E-83C8-E5CB37CB9A5A}" type="pres">
      <dgm:prSet presAssocID="{A721B346-C5E3-4EC8-8EA5-62A78557EB74}" presName="parentText" presStyleLbl="node1" presStyleIdx="1" presStyleCnt="4">
        <dgm:presLayoutVars>
          <dgm:chMax val="0"/>
          <dgm:bulletEnabled val="1"/>
        </dgm:presLayoutVars>
      </dgm:prSet>
      <dgm:spPr/>
    </dgm:pt>
    <dgm:pt modelId="{530082D3-62C1-4656-942A-A51278CE70DA}" type="pres">
      <dgm:prSet presAssocID="{6BD09925-46C7-4737-A8C4-4213107E92D2}" presName="spacer" presStyleCnt="0"/>
      <dgm:spPr/>
    </dgm:pt>
    <dgm:pt modelId="{6741C105-9270-471B-AB2C-FB63B44349CB}" type="pres">
      <dgm:prSet presAssocID="{3203588E-8D62-4292-BB99-ECFD76993493}" presName="parentText" presStyleLbl="node1" presStyleIdx="2" presStyleCnt="4">
        <dgm:presLayoutVars>
          <dgm:chMax val="0"/>
          <dgm:bulletEnabled val="1"/>
        </dgm:presLayoutVars>
      </dgm:prSet>
      <dgm:spPr/>
    </dgm:pt>
    <dgm:pt modelId="{C877A9DE-82DE-40DB-BCCA-3606712C092D}" type="pres">
      <dgm:prSet presAssocID="{10996D1F-3332-4F96-8857-1631E86EE7A9}" presName="spacer" presStyleCnt="0"/>
      <dgm:spPr/>
    </dgm:pt>
    <dgm:pt modelId="{1723F642-B1E6-4101-BE15-E61E21D72A4E}" type="pres">
      <dgm:prSet presAssocID="{B033F87D-87D0-4996-8BA7-D295C37A138B}" presName="parentText" presStyleLbl="node1" presStyleIdx="3" presStyleCnt="4">
        <dgm:presLayoutVars>
          <dgm:chMax val="0"/>
          <dgm:bulletEnabled val="1"/>
        </dgm:presLayoutVars>
      </dgm:prSet>
      <dgm:spPr/>
    </dgm:pt>
  </dgm:ptLst>
  <dgm:cxnLst>
    <dgm:cxn modelId="{5B5E8432-700C-407A-A8D2-63E0649DDF45}" srcId="{9390029E-A9A1-422B-B9E1-2B7B3A6F7AE8}" destId="{3203588E-8D62-4292-BB99-ECFD76993493}" srcOrd="2" destOrd="0" parTransId="{FA883A42-237E-4A5C-A80C-3D55763B0710}" sibTransId="{10996D1F-3332-4F96-8857-1631E86EE7A9}"/>
    <dgm:cxn modelId="{6EE18267-478B-41B8-A187-6E16B1A1A36F}" srcId="{9390029E-A9A1-422B-B9E1-2B7B3A6F7AE8}" destId="{1CE0B28C-C3F5-44DA-B679-D6B087F5B26D}" srcOrd="0" destOrd="0" parTransId="{6D768B08-51FF-43FB-96A6-6A95A4DC1D29}" sibTransId="{35CE10C8-CF9D-4A1D-8BAD-B49D449F7651}"/>
    <dgm:cxn modelId="{DFE40570-4E4F-4C72-8BA8-E0A40490576B}" type="presOf" srcId="{1CE0B28C-C3F5-44DA-B679-D6B087F5B26D}" destId="{8CD7F33C-0675-4664-B7F7-CD4F5623C6B9}" srcOrd="0" destOrd="0" presId="urn:microsoft.com/office/officeart/2005/8/layout/vList2"/>
    <dgm:cxn modelId="{0A18D353-CCBA-45A5-ADA5-6735B34431FD}" srcId="{9390029E-A9A1-422B-B9E1-2B7B3A6F7AE8}" destId="{A721B346-C5E3-4EC8-8EA5-62A78557EB74}" srcOrd="1" destOrd="0" parTransId="{165DFC2B-1D1C-4DB9-86C1-A61418B43E9D}" sibTransId="{6BD09925-46C7-4737-A8C4-4213107E92D2}"/>
    <dgm:cxn modelId="{FB87249D-D5E7-4376-A83D-980D7FE9CF3A}" type="presOf" srcId="{9390029E-A9A1-422B-B9E1-2B7B3A6F7AE8}" destId="{35A45A4D-8B2C-4156-AE71-7CB1F5F2C217}" srcOrd="0" destOrd="0" presId="urn:microsoft.com/office/officeart/2005/8/layout/vList2"/>
    <dgm:cxn modelId="{564CD6B6-3275-43FC-88F7-D9FDC9FBADBD}" type="presOf" srcId="{B033F87D-87D0-4996-8BA7-D295C37A138B}" destId="{1723F642-B1E6-4101-BE15-E61E21D72A4E}" srcOrd="0" destOrd="0" presId="urn:microsoft.com/office/officeart/2005/8/layout/vList2"/>
    <dgm:cxn modelId="{76D02FCD-F618-4932-A67D-C937FD3B7075}" srcId="{9390029E-A9A1-422B-B9E1-2B7B3A6F7AE8}" destId="{B033F87D-87D0-4996-8BA7-D295C37A138B}" srcOrd="3" destOrd="0" parTransId="{66900E63-07CE-40AD-9CB3-2AEC14BE6719}" sibTransId="{B28635A4-12F1-4CDF-90EE-84066D181CDB}"/>
    <dgm:cxn modelId="{AC1B68F8-8EEE-4643-9C23-F7B7FFA0699C}" type="presOf" srcId="{3203588E-8D62-4292-BB99-ECFD76993493}" destId="{6741C105-9270-471B-AB2C-FB63B44349CB}" srcOrd="0" destOrd="0" presId="urn:microsoft.com/office/officeart/2005/8/layout/vList2"/>
    <dgm:cxn modelId="{A3F82BFD-6E34-4450-A39F-BCB46B9B81A2}" type="presOf" srcId="{A721B346-C5E3-4EC8-8EA5-62A78557EB74}" destId="{BE7A91AC-7917-470E-83C8-E5CB37CB9A5A}" srcOrd="0" destOrd="0" presId="urn:microsoft.com/office/officeart/2005/8/layout/vList2"/>
    <dgm:cxn modelId="{0A541DE3-71FE-470A-B8F0-F93A6E1B9A50}" type="presParOf" srcId="{35A45A4D-8B2C-4156-AE71-7CB1F5F2C217}" destId="{8CD7F33C-0675-4664-B7F7-CD4F5623C6B9}" srcOrd="0" destOrd="0" presId="urn:microsoft.com/office/officeart/2005/8/layout/vList2"/>
    <dgm:cxn modelId="{A3469934-80DB-4E6B-B6F6-1C19F768D3A2}" type="presParOf" srcId="{35A45A4D-8B2C-4156-AE71-7CB1F5F2C217}" destId="{8AF8B26A-76DB-4642-ADD8-91B1D9ECBEFB}" srcOrd="1" destOrd="0" presId="urn:microsoft.com/office/officeart/2005/8/layout/vList2"/>
    <dgm:cxn modelId="{DD857A15-3F10-4817-9D76-12E21158C62F}" type="presParOf" srcId="{35A45A4D-8B2C-4156-AE71-7CB1F5F2C217}" destId="{BE7A91AC-7917-470E-83C8-E5CB37CB9A5A}" srcOrd="2" destOrd="0" presId="urn:microsoft.com/office/officeart/2005/8/layout/vList2"/>
    <dgm:cxn modelId="{E89328F8-3683-4DA4-A6FE-826932CEA750}" type="presParOf" srcId="{35A45A4D-8B2C-4156-AE71-7CB1F5F2C217}" destId="{530082D3-62C1-4656-942A-A51278CE70DA}" srcOrd="3" destOrd="0" presId="urn:microsoft.com/office/officeart/2005/8/layout/vList2"/>
    <dgm:cxn modelId="{8CC29E2E-36BD-4F83-B3C3-D84EF504BB21}" type="presParOf" srcId="{35A45A4D-8B2C-4156-AE71-7CB1F5F2C217}" destId="{6741C105-9270-471B-AB2C-FB63B44349CB}" srcOrd="4" destOrd="0" presId="urn:microsoft.com/office/officeart/2005/8/layout/vList2"/>
    <dgm:cxn modelId="{3320D638-AA35-4BC9-8BA6-B40B10F9D0B4}" type="presParOf" srcId="{35A45A4D-8B2C-4156-AE71-7CB1F5F2C217}" destId="{C877A9DE-82DE-40DB-BCCA-3606712C092D}" srcOrd="5" destOrd="0" presId="urn:microsoft.com/office/officeart/2005/8/layout/vList2"/>
    <dgm:cxn modelId="{BCCD8817-A2B7-4AD8-9567-E2CB9AB48404}" type="presParOf" srcId="{35A45A4D-8B2C-4156-AE71-7CB1F5F2C217}" destId="{1723F642-B1E6-4101-BE15-E61E21D72A4E}"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7A885B5-5F5C-46E9-9F43-5F73A3FF6E3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04569D9-A980-44CA-ABFF-CAF8756CAB0D}">
      <dgm:prSet/>
      <dgm:spPr/>
      <dgm:t>
        <a:bodyPr/>
        <a:lstStyle/>
        <a:p>
          <a:r>
            <a:rPr lang="en-US"/>
            <a:t>Firstly, let us go over the domain name, a domain name is simply the name of your website with a unique, simple address to access the site such as “google .com” and “mkvhub.com”. DNS system helps users to easily connect to different websi</a:t>
          </a:r>
        </a:p>
      </dgm:t>
    </dgm:pt>
    <dgm:pt modelId="{EB1D866A-196F-4DAF-BFA9-6BC687E655E9}" type="parTrans" cxnId="{89369AC2-5D2D-492D-A765-EE3842D4140E}">
      <dgm:prSet/>
      <dgm:spPr/>
      <dgm:t>
        <a:bodyPr/>
        <a:lstStyle/>
        <a:p>
          <a:endParaRPr lang="en-US"/>
        </a:p>
      </dgm:t>
    </dgm:pt>
    <dgm:pt modelId="{7D093ADA-D8D8-43BB-B16A-55F25C206383}" type="sibTrans" cxnId="{89369AC2-5D2D-492D-A765-EE3842D4140E}">
      <dgm:prSet/>
      <dgm:spPr/>
      <dgm:t>
        <a:bodyPr/>
        <a:lstStyle/>
        <a:p>
          <a:endParaRPr lang="en-US"/>
        </a:p>
      </dgm:t>
    </dgm:pt>
    <dgm:pt modelId="{EDE959DE-DBBD-41FC-AD73-8EA55D408A71}">
      <dgm:prSet/>
      <dgm:spPr/>
      <dgm:t>
        <a:bodyPr/>
        <a:lstStyle/>
        <a:p>
          <a:r>
            <a:rPr lang="en-US"/>
            <a:t>Based on the research we carried out on domain name and hosting costs for our travel agency website (Easy Travel), we have found that domain name registration in Fiji is pretty straightforward and has an estimated cost of range in FJD 100 for one year, which relies on the domain extension being used in the website.</a:t>
          </a:r>
        </a:p>
      </dgm:t>
    </dgm:pt>
    <dgm:pt modelId="{E80A1E58-239D-427E-95C7-C2B2478F4E8B}" type="parTrans" cxnId="{0B89CD46-F395-4522-880C-261A9DD36279}">
      <dgm:prSet/>
      <dgm:spPr/>
      <dgm:t>
        <a:bodyPr/>
        <a:lstStyle/>
        <a:p>
          <a:endParaRPr lang="en-US"/>
        </a:p>
      </dgm:t>
    </dgm:pt>
    <dgm:pt modelId="{1D11C39F-964F-4230-9970-5440EBD64D7A}" type="sibTrans" cxnId="{0B89CD46-F395-4522-880C-261A9DD36279}">
      <dgm:prSet/>
      <dgm:spPr/>
      <dgm:t>
        <a:bodyPr/>
        <a:lstStyle/>
        <a:p>
          <a:endParaRPr lang="en-US"/>
        </a:p>
      </dgm:t>
    </dgm:pt>
    <dgm:pt modelId="{8CFCEDD3-9FB3-4799-8D8B-4DDB902941C7}" type="pres">
      <dgm:prSet presAssocID="{B7A885B5-5F5C-46E9-9F43-5F73A3FF6E32}" presName="linear" presStyleCnt="0">
        <dgm:presLayoutVars>
          <dgm:animLvl val="lvl"/>
          <dgm:resizeHandles val="exact"/>
        </dgm:presLayoutVars>
      </dgm:prSet>
      <dgm:spPr/>
    </dgm:pt>
    <dgm:pt modelId="{89CA7B1C-CC39-4F58-932A-66808AD495C2}" type="pres">
      <dgm:prSet presAssocID="{104569D9-A980-44CA-ABFF-CAF8756CAB0D}" presName="parentText" presStyleLbl="node1" presStyleIdx="0" presStyleCnt="2">
        <dgm:presLayoutVars>
          <dgm:chMax val="0"/>
          <dgm:bulletEnabled val="1"/>
        </dgm:presLayoutVars>
      </dgm:prSet>
      <dgm:spPr/>
    </dgm:pt>
    <dgm:pt modelId="{CE4A311C-0B19-491D-8F9F-C1A6320E204C}" type="pres">
      <dgm:prSet presAssocID="{7D093ADA-D8D8-43BB-B16A-55F25C206383}" presName="spacer" presStyleCnt="0"/>
      <dgm:spPr/>
    </dgm:pt>
    <dgm:pt modelId="{3FC4D52C-6AF6-4445-B853-0DC29A919025}" type="pres">
      <dgm:prSet presAssocID="{EDE959DE-DBBD-41FC-AD73-8EA55D408A71}" presName="parentText" presStyleLbl="node1" presStyleIdx="1" presStyleCnt="2">
        <dgm:presLayoutVars>
          <dgm:chMax val="0"/>
          <dgm:bulletEnabled val="1"/>
        </dgm:presLayoutVars>
      </dgm:prSet>
      <dgm:spPr/>
    </dgm:pt>
  </dgm:ptLst>
  <dgm:cxnLst>
    <dgm:cxn modelId="{1D7DA110-9A84-4581-A15A-A13640B7CDEA}" type="presOf" srcId="{B7A885B5-5F5C-46E9-9F43-5F73A3FF6E32}" destId="{8CFCEDD3-9FB3-4799-8D8B-4DDB902941C7}" srcOrd="0" destOrd="0" presId="urn:microsoft.com/office/officeart/2005/8/layout/vList2"/>
    <dgm:cxn modelId="{75346D20-F7DE-4E24-B4E8-25CE56535901}" type="presOf" srcId="{EDE959DE-DBBD-41FC-AD73-8EA55D408A71}" destId="{3FC4D52C-6AF6-4445-B853-0DC29A919025}" srcOrd="0" destOrd="0" presId="urn:microsoft.com/office/officeart/2005/8/layout/vList2"/>
    <dgm:cxn modelId="{0B89CD46-F395-4522-880C-261A9DD36279}" srcId="{B7A885B5-5F5C-46E9-9F43-5F73A3FF6E32}" destId="{EDE959DE-DBBD-41FC-AD73-8EA55D408A71}" srcOrd="1" destOrd="0" parTransId="{E80A1E58-239D-427E-95C7-C2B2478F4E8B}" sibTransId="{1D11C39F-964F-4230-9970-5440EBD64D7A}"/>
    <dgm:cxn modelId="{9FB618B1-BC65-491D-973B-AD8514E88E84}" type="presOf" srcId="{104569D9-A980-44CA-ABFF-CAF8756CAB0D}" destId="{89CA7B1C-CC39-4F58-932A-66808AD495C2}" srcOrd="0" destOrd="0" presId="urn:microsoft.com/office/officeart/2005/8/layout/vList2"/>
    <dgm:cxn modelId="{89369AC2-5D2D-492D-A765-EE3842D4140E}" srcId="{B7A885B5-5F5C-46E9-9F43-5F73A3FF6E32}" destId="{104569D9-A980-44CA-ABFF-CAF8756CAB0D}" srcOrd="0" destOrd="0" parTransId="{EB1D866A-196F-4DAF-BFA9-6BC687E655E9}" sibTransId="{7D093ADA-D8D8-43BB-B16A-55F25C206383}"/>
    <dgm:cxn modelId="{4DE7F1A9-3EFB-4FF5-A3F7-416FAC727790}" type="presParOf" srcId="{8CFCEDD3-9FB3-4799-8D8B-4DDB902941C7}" destId="{89CA7B1C-CC39-4F58-932A-66808AD495C2}" srcOrd="0" destOrd="0" presId="urn:microsoft.com/office/officeart/2005/8/layout/vList2"/>
    <dgm:cxn modelId="{3891297D-8D71-47F9-BD37-3DFA25B6AD4E}" type="presParOf" srcId="{8CFCEDD3-9FB3-4799-8D8B-4DDB902941C7}" destId="{CE4A311C-0B19-491D-8F9F-C1A6320E204C}" srcOrd="1" destOrd="0" presId="urn:microsoft.com/office/officeart/2005/8/layout/vList2"/>
    <dgm:cxn modelId="{A6EAD487-7B41-460F-8E6F-DBD5E1C83135}" type="presParOf" srcId="{8CFCEDD3-9FB3-4799-8D8B-4DDB902941C7}" destId="{3FC4D52C-6AF6-4445-B853-0DC29A919025}"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ACB9CC6-BE9D-4CDE-BCC2-8E11EE0D3333}" type="doc">
      <dgm:prSet loTypeId="urn:microsoft.com/office/officeart/2005/8/layout/process4" loCatId="process" qsTypeId="urn:microsoft.com/office/officeart/2005/8/quickstyle/simple2" qsCatId="simple" csTypeId="urn:microsoft.com/office/officeart/2005/8/colors/colorful5" csCatId="colorful"/>
      <dgm:spPr/>
      <dgm:t>
        <a:bodyPr/>
        <a:lstStyle/>
        <a:p>
          <a:endParaRPr lang="en-US"/>
        </a:p>
      </dgm:t>
    </dgm:pt>
    <dgm:pt modelId="{9A00AF4E-D954-4BB7-AC3F-EF408BBE0FB5}">
      <dgm:prSet/>
      <dgm:spPr/>
      <dgm:t>
        <a:bodyPr/>
        <a:lstStyle/>
        <a:p>
          <a:r>
            <a:rPr lang="en-US" dirty="0"/>
            <a:t>Given blow are the average cost that hosting a website takes in Fiji:</a:t>
          </a:r>
        </a:p>
      </dgm:t>
    </dgm:pt>
    <dgm:pt modelId="{CC7F07A7-CB89-4878-9DFD-1610C857BA3E}" type="parTrans" cxnId="{39770952-310A-481B-8C4F-50A2A90C3950}">
      <dgm:prSet/>
      <dgm:spPr/>
      <dgm:t>
        <a:bodyPr/>
        <a:lstStyle/>
        <a:p>
          <a:endParaRPr lang="en-US"/>
        </a:p>
      </dgm:t>
    </dgm:pt>
    <dgm:pt modelId="{B1BF7402-63CE-4AF1-BFCE-07B03E113B0F}" type="sibTrans" cxnId="{39770952-310A-481B-8C4F-50A2A90C3950}">
      <dgm:prSet/>
      <dgm:spPr/>
      <dgm:t>
        <a:bodyPr/>
        <a:lstStyle/>
        <a:p>
          <a:endParaRPr lang="en-US"/>
        </a:p>
      </dgm:t>
    </dgm:pt>
    <dgm:pt modelId="{AA919F10-8D6F-4D6C-AFD1-9E0AAB26D60B}">
      <dgm:prSet/>
      <dgm:spPr/>
      <dgm:t>
        <a:bodyPr/>
        <a:lstStyle/>
        <a:p>
          <a:r>
            <a:rPr lang="en-US" b="1"/>
            <a:t>Shared host- </a:t>
          </a:r>
          <a:r>
            <a:rPr lang="en-US"/>
            <a:t>her is the most budget type of hosting that allows the sharing of resources from server with other variant websites. Hosting cost ranges from USD2.99.</a:t>
          </a:r>
        </a:p>
      </dgm:t>
    </dgm:pt>
    <dgm:pt modelId="{EF0AD03A-A320-40FC-961F-B7937F601C81}" type="parTrans" cxnId="{323B7826-DB8F-41DA-A738-65B4EAFDF891}">
      <dgm:prSet/>
      <dgm:spPr/>
      <dgm:t>
        <a:bodyPr/>
        <a:lstStyle/>
        <a:p>
          <a:endParaRPr lang="en-US"/>
        </a:p>
      </dgm:t>
    </dgm:pt>
    <dgm:pt modelId="{32208E1E-23BA-43BD-8251-F3A3B41C94E2}" type="sibTrans" cxnId="{323B7826-DB8F-41DA-A738-65B4EAFDF891}">
      <dgm:prSet/>
      <dgm:spPr/>
      <dgm:t>
        <a:bodyPr/>
        <a:lstStyle/>
        <a:p>
          <a:endParaRPr lang="en-US"/>
        </a:p>
      </dgm:t>
    </dgm:pt>
    <dgm:pt modelId="{268C3C95-39AC-4097-8BDC-2DE66A174B19}">
      <dgm:prSet/>
      <dgm:spPr/>
      <dgm:t>
        <a:bodyPr/>
        <a:lstStyle/>
        <a:p>
          <a:r>
            <a:rPr lang="en-US" b="1" dirty="0"/>
            <a:t>VPS hosting</a:t>
          </a:r>
          <a:r>
            <a:rPr lang="en-US" dirty="0"/>
            <a:t>: here, you can have a virtual server for your website, but other websites will require a physical sever. Around USD39.99per month for VPS hosting.</a:t>
          </a:r>
        </a:p>
      </dgm:t>
    </dgm:pt>
    <dgm:pt modelId="{516C0AFD-DF49-467E-ADF8-4AD64ACA8787}" type="parTrans" cxnId="{36BE8881-2AE2-4359-A882-CD2A3B00F344}">
      <dgm:prSet/>
      <dgm:spPr/>
      <dgm:t>
        <a:bodyPr/>
        <a:lstStyle/>
        <a:p>
          <a:endParaRPr lang="en-US"/>
        </a:p>
      </dgm:t>
    </dgm:pt>
    <dgm:pt modelId="{59EA5801-46F7-484B-A219-B95483768C9E}" type="sibTrans" cxnId="{36BE8881-2AE2-4359-A882-CD2A3B00F344}">
      <dgm:prSet/>
      <dgm:spPr/>
      <dgm:t>
        <a:bodyPr/>
        <a:lstStyle/>
        <a:p>
          <a:endParaRPr lang="en-US"/>
        </a:p>
      </dgm:t>
    </dgm:pt>
    <dgm:pt modelId="{FDC83037-061A-4EC8-9CD4-66FF860AB44A}">
      <dgm:prSet/>
      <dgm:spPr/>
      <dgm:t>
        <a:bodyPr/>
        <a:lstStyle/>
        <a:p>
          <a:r>
            <a:rPr lang="en-US" b="1" dirty="0"/>
            <a:t>Dedicated hosting </a:t>
          </a:r>
          <a:r>
            <a:rPr lang="en-US" dirty="0"/>
            <a:t>-this is the most expensive hosting which requires a physical sever for the website. Dedicated hosting takes USD159.99.</a:t>
          </a:r>
        </a:p>
      </dgm:t>
    </dgm:pt>
    <dgm:pt modelId="{54C3145B-12CC-4AED-81F9-BBB6562EB667}" type="parTrans" cxnId="{17FE015A-A034-4542-BD0B-C2537B7B7081}">
      <dgm:prSet/>
      <dgm:spPr/>
      <dgm:t>
        <a:bodyPr/>
        <a:lstStyle/>
        <a:p>
          <a:endParaRPr lang="en-US"/>
        </a:p>
      </dgm:t>
    </dgm:pt>
    <dgm:pt modelId="{1DC49386-4A24-403A-8D60-BCB4D72760C9}" type="sibTrans" cxnId="{17FE015A-A034-4542-BD0B-C2537B7B7081}">
      <dgm:prSet/>
      <dgm:spPr/>
      <dgm:t>
        <a:bodyPr/>
        <a:lstStyle/>
        <a:p>
          <a:endParaRPr lang="en-US"/>
        </a:p>
      </dgm:t>
    </dgm:pt>
    <dgm:pt modelId="{3B0F3BB9-0664-4BDC-9089-86FEAD203CC5}">
      <dgm:prSet/>
      <dgm:spPr/>
      <dgm:t>
        <a:bodyPr/>
        <a:lstStyle/>
        <a:p>
          <a:r>
            <a:rPr lang="en-US"/>
            <a:t>In summation, registration of domain in Fiji is simple and straightly to point of FJD 100 per year however hosting a website can be costly as it ranges from USD 2.99-159.99 per month depending on type of service need and type of hosting.</a:t>
          </a:r>
        </a:p>
      </dgm:t>
    </dgm:pt>
    <dgm:pt modelId="{AD65ED2A-4302-4801-B8CB-C37FA17F19B2}" type="parTrans" cxnId="{5706300B-F14B-457D-8526-F3864EF65712}">
      <dgm:prSet/>
      <dgm:spPr/>
      <dgm:t>
        <a:bodyPr/>
        <a:lstStyle/>
        <a:p>
          <a:endParaRPr lang="en-US"/>
        </a:p>
      </dgm:t>
    </dgm:pt>
    <dgm:pt modelId="{BFAE0067-87E4-47AD-8640-2D71374703C8}" type="sibTrans" cxnId="{5706300B-F14B-457D-8526-F3864EF65712}">
      <dgm:prSet/>
      <dgm:spPr/>
      <dgm:t>
        <a:bodyPr/>
        <a:lstStyle/>
        <a:p>
          <a:endParaRPr lang="en-US"/>
        </a:p>
      </dgm:t>
    </dgm:pt>
    <dgm:pt modelId="{9348AD83-BB89-48A8-8E2D-9908F73EDCDD}" type="pres">
      <dgm:prSet presAssocID="{7ACB9CC6-BE9D-4CDE-BCC2-8E11EE0D3333}" presName="Name0" presStyleCnt="0">
        <dgm:presLayoutVars>
          <dgm:dir/>
          <dgm:animLvl val="lvl"/>
          <dgm:resizeHandles val="exact"/>
        </dgm:presLayoutVars>
      </dgm:prSet>
      <dgm:spPr/>
    </dgm:pt>
    <dgm:pt modelId="{410DEAF5-4D17-4A3A-A940-773CF9EB5B35}" type="pres">
      <dgm:prSet presAssocID="{3B0F3BB9-0664-4BDC-9089-86FEAD203CC5}" presName="boxAndChildren" presStyleCnt="0"/>
      <dgm:spPr/>
    </dgm:pt>
    <dgm:pt modelId="{47019014-7D10-4CA9-94E0-BAF35447B759}" type="pres">
      <dgm:prSet presAssocID="{3B0F3BB9-0664-4BDC-9089-86FEAD203CC5}" presName="parentTextBox" presStyleLbl="node1" presStyleIdx="0" presStyleCnt="2"/>
      <dgm:spPr/>
    </dgm:pt>
    <dgm:pt modelId="{E8C7FB15-168F-4A05-A94C-438FC13F5B97}" type="pres">
      <dgm:prSet presAssocID="{B1BF7402-63CE-4AF1-BFCE-07B03E113B0F}" presName="sp" presStyleCnt="0"/>
      <dgm:spPr/>
    </dgm:pt>
    <dgm:pt modelId="{6202290D-CC1E-43DD-A5E0-F9972C5D130D}" type="pres">
      <dgm:prSet presAssocID="{9A00AF4E-D954-4BB7-AC3F-EF408BBE0FB5}" presName="arrowAndChildren" presStyleCnt="0"/>
      <dgm:spPr/>
    </dgm:pt>
    <dgm:pt modelId="{11A87676-2431-410D-995D-C2A604E57C5F}" type="pres">
      <dgm:prSet presAssocID="{9A00AF4E-D954-4BB7-AC3F-EF408BBE0FB5}" presName="parentTextArrow" presStyleLbl="node1" presStyleIdx="0" presStyleCnt="2"/>
      <dgm:spPr/>
    </dgm:pt>
    <dgm:pt modelId="{25B4B487-4ABD-449D-8151-09DF256CEA78}" type="pres">
      <dgm:prSet presAssocID="{9A00AF4E-D954-4BB7-AC3F-EF408BBE0FB5}" presName="arrow" presStyleLbl="node1" presStyleIdx="1" presStyleCnt="2"/>
      <dgm:spPr/>
    </dgm:pt>
    <dgm:pt modelId="{742AFAF2-B392-4DA1-9ED5-F5CB58FEE2CB}" type="pres">
      <dgm:prSet presAssocID="{9A00AF4E-D954-4BB7-AC3F-EF408BBE0FB5}" presName="descendantArrow" presStyleCnt="0"/>
      <dgm:spPr/>
    </dgm:pt>
    <dgm:pt modelId="{06C5141B-BC59-4E9C-AB2E-77BC82BAB129}" type="pres">
      <dgm:prSet presAssocID="{AA919F10-8D6F-4D6C-AFD1-9E0AAB26D60B}" presName="childTextArrow" presStyleLbl="fgAccFollowNode1" presStyleIdx="0" presStyleCnt="3">
        <dgm:presLayoutVars>
          <dgm:bulletEnabled val="1"/>
        </dgm:presLayoutVars>
      </dgm:prSet>
      <dgm:spPr/>
    </dgm:pt>
    <dgm:pt modelId="{35C07E8D-7533-4A3A-8948-5D5B14165271}" type="pres">
      <dgm:prSet presAssocID="{268C3C95-39AC-4097-8BDC-2DE66A174B19}" presName="childTextArrow" presStyleLbl="fgAccFollowNode1" presStyleIdx="1" presStyleCnt="3">
        <dgm:presLayoutVars>
          <dgm:bulletEnabled val="1"/>
        </dgm:presLayoutVars>
      </dgm:prSet>
      <dgm:spPr/>
    </dgm:pt>
    <dgm:pt modelId="{7C31C056-749A-49A1-BF3A-29AA9107DC6E}" type="pres">
      <dgm:prSet presAssocID="{FDC83037-061A-4EC8-9CD4-66FF860AB44A}" presName="childTextArrow" presStyleLbl="fgAccFollowNode1" presStyleIdx="2" presStyleCnt="3">
        <dgm:presLayoutVars>
          <dgm:bulletEnabled val="1"/>
        </dgm:presLayoutVars>
      </dgm:prSet>
      <dgm:spPr/>
    </dgm:pt>
  </dgm:ptLst>
  <dgm:cxnLst>
    <dgm:cxn modelId="{5222BC05-5562-4F7C-A24E-AB5F67819BD4}" type="presOf" srcId="{FDC83037-061A-4EC8-9CD4-66FF860AB44A}" destId="{7C31C056-749A-49A1-BF3A-29AA9107DC6E}" srcOrd="0" destOrd="0" presId="urn:microsoft.com/office/officeart/2005/8/layout/process4"/>
    <dgm:cxn modelId="{5706300B-F14B-457D-8526-F3864EF65712}" srcId="{7ACB9CC6-BE9D-4CDE-BCC2-8E11EE0D3333}" destId="{3B0F3BB9-0664-4BDC-9089-86FEAD203CC5}" srcOrd="1" destOrd="0" parTransId="{AD65ED2A-4302-4801-B8CB-C37FA17F19B2}" sibTransId="{BFAE0067-87E4-47AD-8640-2D71374703C8}"/>
    <dgm:cxn modelId="{323B7826-DB8F-41DA-A738-65B4EAFDF891}" srcId="{9A00AF4E-D954-4BB7-AC3F-EF408BBE0FB5}" destId="{AA919F10-8D6F-4D6C-AFD1-9E0AAB26D60B}" srcOrd="0" destOrd="0" parTransId="{EF0AD03A-A320-40FC-961F-B7937F601C81}" sibTransId="{32208E1E-23BA-43BD-8251-F3A3B41C94E2}"/>
    <dgm:cxn modelId="{853F8127-D0F0-4377-A6DD-47E42EBDDDB0}" type="presOf" srcId="{9A00AF4E-D954-4BB7-AC3F-EF408BBE0FB5}" destId="{11A87676-2431-410D-995D-C2A604E57C5F}" srcOrd="0" destOrd="0" presId="urn:microsoft.com/office/officeart/2005/8/layout/process4"/>
    <dgm:cxn modelId="{B23C6F6B-00D2-4A60-91AA-421A6884CB7E}" type="presOf" srcId="{AA919F10-8D6F-4D6C-AFD1-9E0AAB26D60B}" destId="{06C5141B-BC59-4E9C-AB2E-77BC82BAB129}" srcOrd="0" destOrd="0" presId="urn:microsoft.com/office/officeart/2005/8/layout/process4"/>
    <dgm:cxn modelId="{39770952-310A-481B-8C4F-50A2A90C3950}" srcId="{7ACB9CC6-BE9D-4CDE-BCC2-8E11EE0D3333}" destId="{9A00AF4E-D954-4BB7-AC3F-EF408BBE0FB5}" srcOrd="0" destOrd="0" parTransId="{CC7F07A7-CB89-4878-9DFD-1610C857BA3E}" sibTransId="{B1BF7402-63CE-4AF1-BFCE-07B03E113B0F}"/>
    <dgm:cxn modelId="{17FE015A-A034-4542-BD0B-C2537B7B7081}" srcId="{9A00AF4E-D954-4BB7-AC3F-EF408BBE0FB5}" destId="{FDC83037-061A-4EC8-9CD4-66FF860AB44A}" srcOrd="2" destOrd="0" parTransId="{54C3145B-12CC-4AED-81F9-BBB6562EB667}" sibTransId="{1DC49386-4A24-403A-8D60-BCB4D72760C9}"/>
    <dgm:cxn modelId="{36BE8881-2AE2-4359-A882-CD2A3B00F344}" srcId="{9A00AF4E-D954-4BB7-AC3F-EF408BBE0FB5}" destId="{268C3C95-39AC-4097-8BDC-2DE66A174B19}" srcOrd="1" destOrd="0" parTransId="{516C0AFD-DF49-467E-ADF8-4AD64ACA8787}" sibTransId="{59EA5801-46F7-484B-A219-B95483768C9E}"/>
    <dgm:cxn modelId="{C541358E-049C-4884-9C75-CE7E4E37F33B}" type="presOf" srcId="{268C3C95-39AC-4097-8BDC-2DE66A174B19}" destId="{35C07E8D-7533-4A3A-8948-5D5B14165271}" srcOrd="0" destOrd="0" presId="urn:microsoft.com/office/officeart/2005/8/layout/process4"/>
    <dgm:cxn modelId="{DED365B0-7F77-4001-9B5E-997BEB953E7D}" type="presOf" srcId="{7ACB9CC6-BE9D-4CDE-BCC2-8E11EE0D3333}" destId="{9348AD83-BB89-48A8-8E2D-9908F73EDCDD}" srcOrd="0" destOrd="0" presId="urn:microsoft.com/office/officeart/2005/8/layout/process4"/>
    <dgm:cxn modelId="{750D24E3-C915-4738-BF3B-CDFE6119618C}" type="presOf" srcId="{9A00AF4E-D954-4BB7-AC3F-EF408BBE0FB5}" destId="{25B4B487-4ABD-449D-8151-09DF256CEA78}" srcOrd="1" destOrd="0" presId="urn:microsoft.com/office/officeart/2005/8/layout/process4"/>
    <dgm:cxn modelId="{9295BEED-0ED7-47F6-9AE1-1B11D160C929}" type="presOf" srcId="{3B0F3BB9-0664-4BDC-9089-86FEAD203CC5}" destId="{47019014-7D10-4CA9-94E0-BAF35447B759}" srcOrd="0" destOrd="0" presId="urn:microsoft.com/office/officeart/2005/8/layout/process4"/>
    <dgm:cxn modelId="{F7FA45C9-1414-4C7A-97E1-A76BE76DE74B}" type="presParOf" srcId="{9348AD83-BB89-48A8-8E2D-9908F73EDCDD}" destId="{410DEAF5-4D17-4A3A-A940-773CF9EB5B35}" srcOrd="0" destOrd="0" presId="urn:microsoft.com/office/officeart/2005/8/layout/process4"/>
    <dgm:cxn modelId="{B9E5F507-5F66-4186-8C18-DDB5020CA315}" type="presParOf" srcId="{410DEAF5-4D17-4A3A-A940-773CF9EB5B35}" destId="{47019014-7D10-4CA9-94E0-BAF35447B759}" srcOrd="0" destOrd="0" presId="urn:microsoft.com/office/officeart/2005/8/layout/process4"/>
    <dgm:cxn modelId="{5DB727D9-D411-452A-968B-6F130F855485}" type="presParOf" srcId="{9348AD83-BB89-48A8-8E2D-9908F73EDCDD}" destId="{E8C7FB15-168F-4A05-A94C-438FC13F5B97}" srcOrd="1" destOrd="0" presId="urn:microsoft.com/office/officeart/2005/8/layout/process4"/>
    <dgm:cxn modelId="{E3965F13-C2B3-48BA-AF4F-F0EBBB4B2DA1}" type="presParOf" srcId="{9348AD83-BB89-48A8-8E2D-9908F73EDCDD}" destId="{6202290D-CC1E-43DD-A5E0-F9972C5D130D}" srcOrd="2" destOrd="0" presId="urn:microsoft.com/office/officeart/2005/8/layout/process4"/>
    <dgm:cxn modelId="{6CA44147-7BC1-44CA-8120-159C00A32C98}" type="presParOf" srcId="{6202290D-CC1E-43DD-A5E0-F9972C5D130D}" destId="{11A87676-2431-410D-995D-C2A604E57C5F}" srcOrd="0" destOrd="0" presId="urn:microsoft.com/office/officeart/2005/8/layout/process4"/>
    <dgm:cxn modelId="{86722640-A375-4B37-87C7-4A28ED49C7DD}" type="presParOf" srcId="{6202290D-CC1E-43DD-A5E0-F9972C5D130D}" destId="{25B4B487-4ABD-449D-8151-09DF256CEA78}" srcOrd="1" destOrd="0" presId="urn:microsoft.com/office/officeart/2005/8/layout/process4"/>
    <dgm:cxn modelId="{953AA2A2-0272-46B3-AD04-CC2F1B231294}" type="presParOf" srcId="{6202290D-CC1E-43DD-A5E0-F9972C5D130D}" destId="{742AFAF2-B392-4DA1-9ED5-F5CB58FEE2CB}" srcOrd="2" destOrd="0" presId="urn:microsoft.com/office/officeart/2005/8/layout/process4"/>
    <dgm:cxn modelId="{B0E5C7B4-F5B7-4E64-B4F2-6657DE8904AE}" type="presParOf" srcId="{742AFAF2-B392-4DA1-9ED5-F5CB58FEE2CB}" destId="{06C5141B-BC59-4E9C-AB2E-77BC82BAB129}" srcOrd="0" destOrd="0" presId="urn:microsoft.com/office/officeart/2005/8/layout/process4"/>
    <dgm:cxn modelId="{90133FB7-90D9-4F76-8F1E-4A61E0800B12}" type="presParOf" srcId="{742AFAF2-B392-4DA1-9ED5-F5CB58FEE2CB}" destId="{35C07E8D-7533-4A3A-8948-5D5B14165271}" srcOrd="1" destOrd="0" presId="urn:microsoft.com/office/officeart/2005/8/layout/process4"/>
    <dgm:cxn modelId="{C4788884-99F4-4AF5-BBA9-82714A3A7F59}" type="presParOf" srcId="{742AFAF2-B392-4DA1-9ED5-F5CB58FEE2CB}" destId="{7C31C056-749A-49A1-BF3A-29AA9107DC6E}" srcOrd="2"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F56D58-DD8A-4D64-B7E6-C40128EBDB09}">
      <dsp:nvSpPr>
        <dsp:cNvPr id="0" name=""/>
        <dsp:cNvSpPr/>
      </dsp:nvSpPr>
      <dsp:spPr>
        <a:xfrm>
          <a:off x="0" y="49629"/>
          <a:ext cx="5157787" cy="11547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Anyone who engaged or interact with  technology and modernized range of age group from 25-45 years.</a:t>
          </a:r>
        </a:p>
      </dsp:txBody>
      <dsp:txXfrm>
        <a:off x="56372" y="106001"/>
        <a:ext cx="5045043" cy="1042045"/>
      </dsp:txXfrm>
    </dsp:sp>
    <dsp:sp modelId="{1565A35D-7EC8-400D-B683-381A3B21D40C}">
      <dsp:nvSpPr>
        <dsp:cNvPr id="0" name=""/>
        <dsp:cNvSpPr/>
      </dsp:nvSpPr>
      <dsp:spPr>
        <a:xfrm>
          <a:off x="0" y="1264899"/>
          <a:ext cx="5157787" cy="11547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Anyone who loves or take pleasure in travelling and exploring new destination.</a:t>
          </a:r>
        </a:p>
      </dsp:txBody>
      <dsp:txXfrm>
        <a:off x="56372" y="1321271"/>
        <a:ext cx="5045043" cy="1042045"/>
      </dsp:txXfrm>
    </dsp:sp>
    <dsp:sp modelId="{EC1B08F7-0B63-470B-986E-5E505DAD1D64}">
      <dsp:nvSpPr>
        <dsp:cNvPr id="0" name=""/>
        <dsp:cNvSpPr/>
      </dsp:nvSpPr>
      <dsp:spPr>
        <a:xfrm>
          <a:off x="0" y="2480169"/>
          <a:ext cx="5157787" cy="11547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This target audience are international like America, New Zealand, Australia and locally within the country</a:t>
          </a:r>
        </a:p>
      </dsp:txBody>
      <dsp:txXfrm>
        <a:off x="56372" y="2536541"/>
        <a:ext cx="5045043" cy="10420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8C2E61-56A6-4611-A1F3-437B8A86539A}">
      <dsp:nvSpPr>
        <dsp:cNvPr id="0" name=""/>
        <dsp:cNvSpPr/>
      </dsp:nvSpPr>
      <dsp:spPr>
        <a:xfrm>
          <a:off x="7673" y="844945"/>
          <a:ext cx="684158" cy="68415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717F67-1985-4632-9663-04D7923C0A4D}">
      <dsp:nvSpPr>
        <dsp:cNvPr id="0" name=""/>
        <dsp:cNvSpPr/>
      </dsp:nvSpPr>
      <dsp:spPr>
        <a:xfrm>
          <a:off x="151346" y="988618"/>
          <a:ext cx="396812" cy="396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B06BCF-4CBE-4FFA-A49C-C97911B5082B}">
      <dsp:nvSpPr>
        <dsp:cNvPr id="0" name=""/>
        <dsp:cNvSpPr/>
      </dsp:nvSpPr>
      <dsp:spPr>
        <a:xfrm>
          <a:off x="838437" y="844945"/>
          <a:ext cx="1612659" cy="684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dirty="0"/>
            <a:t>Search Function </a:t>
          </a:r>
          <a:r>
            <a:rPr lang="en-US" sz="1100" kern="1200" dirty="0"/>
            <a:t>– this is a quick way where user easily search or look for when finding desirable travel places or destination, and  what the agent services about, rather than scrolling or clicking on to next page.</a:t>
          </a:r>
        </a:p>
      </dsp:txBody>
      <dsp:txXfrm>
        <a:off x="838437" y="844945"/>
        <a:ext cx="1612659" cy="684158"/>
      </dsp:txXfrm>
    </dsp:sp>
    <dsp:sp modelId="{7B7DDDFE-E337-4E09-8553-DFF4E80EAC9F}">
      <dsp:nvSpPr>
        <dsp:cNvPr id="0" name=""/>
        <dsp:cNvSpPr/>
      </dsp:nvSpPr>
      <dsp:spPr>
        <a:xfrm>
          <a:off x="2732090" y="844945"/>
          <a:ext cx="684158" cy="68415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BF7F98-5E6F-4A3A-A1EB-D21FD00258D6}">
      <dsp:nvSpPr>
        <dsp:cNvPr id="0" name=""/>
        <dsp:cNvSpPr/>
      </dsp:nvSpPr>
      <dsp:spPr>
        <a:xfrm>
          <a:off x="2875764" y="988618"/>
          <a:ext cx="396812" cy="396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42B6A8-CDD6-48DF-BAA5-3C8A72B72E0B}">
      <dsp:nvSpPr>
        <dsp:cNvPr id="0" name=""/>
        <dsp:cNvSpPr/>
      </dsp:nvSpPr>
      <dsp:spPr>
        <a:xfrm>
          <a:off x="3562854" y="844945"/>
          <a:ext cx="1612659" cy="684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Booking Function </a:t>
          </a:r>
          <a:r>
            <a:rPr lang="en-US" sz="1100" kern="1200"/>
            <a:t>-  this button allows the user to book or reserve travelling packages from the website. In addition it also allows user to view option by choosing method of payment ad destination.</a:t>
          </a:r>
        </a:p>
      </dsp:txBody>
      <dsp:txXfrm>
        <a:off x="3562854" y="844945"/>
        <a:ext cx="1612659" cy="684158"/>
      </dsp:txXfrm>
    </dsp:sp>
    <dsp:sp modelId="{A509637F-58A2-4825-BCB0-3D581F9EA24B}">
      <dsp:nvSpPr>
        <dsp:cNvPr id="0" name=""/>
        <dsp:cNvSpPr/>
      </dsp:nvSpPr>
      <dsp:spPr>
        <a:xfrm>
          <a:off x="7673" y="2155483"/>
          <a:ext cx="684158" cy="68415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93A5E7-840B-44B7-ACB2-7B93320B9266}">
      <dsp:nvSpPr>
        <dsp:cNvPr id="0" name=""/>
        <dsp:cNvSpPr/>
      </dsp:nvSpPr>
      <dsp:spPr>
        <a:xfrm>
          <a:off x="151346" y="2299157"/>
          <a:ext cx="396812" cy="396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E69006-24BD-4861-BB73-0A15892B94D5}">
      <dsp:nvSpPr>
        <dsp:cNvPr id="0" name=""/>
        <dsp:cNvSpPr/>
      </dsp:nvSpPr>
      <dsp:spPr>
        <a:xfrm>
          <a:off x="838437" y="2155483"/>
          <a:ext cx="1612659" cy="684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Contact Form </a:t>
          </a:r>
          <a:r>
            <a:rPr lang="en-US" sz="1100" kern="1200"/>
            <a:t>– This page functionality is to allow user to get direct contact for queries, and for more relevant information</a:t>
          </a:r>
        </a:p>
      </dsp:txBody>
      <dsp:txXfrm>
        <a:off x="838437" y="2155483"/>
        <a:ext cx="1612659" cy="684158"/>
      </dsp:txXfrm>
    </dsp:sp>
    <dsp:sp modelId="{479A0BD0-58CD-4D8F-8D2B-55478F1E4077}">
      <dsp:nvSpPr>
        <dsp:cNvPr id="0" name=""/>
        <dsp:cNvSpPr/>
      </dsp:nvSpPr>
      <dsp:spPr>
        <a:xfrm>
          <a:off x="2732090" y="2155483"/>
          <a:ext cx="684158" cy="68415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E9E689-C1E7-4314-BAFB-A1240D0F33B4}">
      <dsp:nvSpPr>
        <dsp:cNvPr id="0" name=""/>
        <dsp:cNvSpPr/>
      </dsp:nvSpPr>
      <dsp:spPr>
        <a:xfrm>
          <a:off x="2875764" y="2299157"/>
          <a:ext cx="396812" cy="39681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6B73F1-3AB2-4CF8-A746-35BC1418F27D}">
      <dsp:nvSpPr>
        <dsp:cNvPr id="0" name=""/>
        <dsp:cNvSpPr/>
      </dsp:nvSpPr>
      <dsp:spPr>
        <a:xfrm>
          <a:off x="3562854" y="2155483"/>
          <a:ext cx="1612659" cy="684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Book Form – </a:t>
          </a:r>
          <a:r>
            <a:rPr lang="en-US" sz="1100" kern="1200"/>
            <a:t>this function is in form view when are click into,  where users or visitors are able to book their details information</a:t>
          </a:r>
        </a:p>
      </dsp:txBody>
      <dsp:txXfrm>
        <a:off x="3562854" y="2155483"/>
        <a:ext cx="1612659" cy="6841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487C89-24BA-4E65-85EA-E4344D662A59}">
      <dsp:nvSpPr>
        <dsp:cNvPr id="0" name=""/>
        <dsp:cNvSpPr/>
      </dsp:nvSpPr>
      <dsp:spPr>
        <a:xfrm>
          <a:off x="212335" y="469890"/>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EA5E22-7CAD-46C4-B8CC-EF23A4D8548E}">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BB047C-B9D4-4245-83DB-E1E69A3D84F0}">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577850">
            <a:lnSpc>
              <a:spcPct val="100000"/>
            </a:lnSpc>
            <a:spcBef>
              <a:spcPct val="0"/>
            </a:spcBef>
            <a:spcAft>
              <a:spcPct val="35000"/>
            </a:spcAft>
            <a:buNone/>
          </a:pPr>
          <a:r>
            <a:rPr lang="en-AU" sz="1300" b="1" kern="1200" dirty="0"/>
            <a:t>Home</a:t>
          </a:r>
          <a:r>
            <a:rPr lang="en-AU" sz="1300" kern="1200" dirty="0"/>
            <a:t> - </a:t>
          </a:r>
          <a:r>
            <a:rPr lang="en-US" sz="1300" b="0" i="0" kern="1200" baseline="0" dirty="0"/>
            <a:t>This is the page that has been developed with a user-friendly layout and appealing visuals for the users. It is the core of the website for navigation. </a:t>
          </a:r>
          <a:endParaRPr lang="en-US" sz="1300" kern="1200" dirty="0"/>
        </a:p>
      </dsp:txBody>
      <dsp:txXfrm>
        <a:off x="1834517" y="469890"/>
        <a:ext cx="3148942" cy="1335915"/>
      </dsp:txXfrm>
    </dsp:sp>
    <dsp:sp modelId="{70A1664A-109D-4579-9FF4-D4F1D8BC7D52}">
      <dsp:nvSpPr>
        <dsp:cNvPr id="0" name=""/>
        <dsp:cNvSpPr/>
      </dsp:nvSpPr>
      <dsp:spPr>
        <a:xfrm>
          <a:off x="5532139" y="469890"/>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253A81-C2EA-464F-BDB7-3A2C153D0978}">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A766BB-4672-411E-B205-97F2125A0562}">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577850">
            <a:lnSpc>
              <a:spcPct val="100000"/>
            </a:lnSpc>
            <a:spcBef>
              <a:spcPct val="0"/>
            </a:spcBef>
            <a:spcAft>
              <a:spcPct val="35000"/>
            </a:spcAft>
            <a:buNone/>
          </a:pPr>
          <a:r>
            <a:rPr lang="en-US" sz="1300" b="1" kern="1200" dirty="0"/>
            <a:t>Destination</a:t>
          </a:r>
          <a:r>
            <a:rPr lang="en-US" sz="1300" kern="1200" dirty="0"/>
            <a:t> - </a:t>
          </a:r>
          <a:r>
            <a:rPr lang="en-US" sz="1300" b="0" i="0" kern="1200" baseline="0" dirty="0"/>
            <a:t>This is the section where users can select and come to the location options available for traveling. Booking and pricing are under the destination section so the user can utilize the destination navigation for the arrangement of travel services.</a:t>
          </a:r>
          <a:endParaRPr lang="en-US" sz="1300" kern="1200" dirty="0"/>
        </a:p>
      </dsp:txBody>
      <dsp:txXfrm>
        <a:off x="7154322" y="469890"/>
        <a:ext cx="3148942" cy="1335915"/>
      </dsp:txXfrm>
    </dsp:sp>
    <dsp:sp modelId="{19C55786-A2B2-4271-AA93-97553AC57459}">
      <dsp:nvSpPr>
        <dsp:cNvPr id="0" name=""/>
        <dsp:cNvSpPr/>
      </dsp:nvSpPr>
      <dsp:spPr>
        <a:xfrm>
          <a:off x="212335" y="2545532"/>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A4A9D6-1E14-4A11-AB41-D353747529BA}">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00A0EF-3156-4A3A-BE74-0CD3683AFF5F}">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577850">
            <a:lnSpc>
              <a:spcPct val="100000"/>
            </a:lnSpc>
            <a:spcBef>
              <a:spcPct val="0"/>
            </a:spcBef>
            <a:spcAft>
              <a:spcPct val="35000"/>
            </a:spcAft>
            <a:buNone/>
          </a:pPr>
          <a:r>
            <a:rPr lang="en-US" sz="1300" b="1" kern="1200" dirty="0"/>
            <a:t>Contact - </a:t>
          </a:r>
          <a:r>
            <a:rPr lang="en-US" sz="1300" kern="1200" dirty="0"/>
            <a:t>This navigation option has the contact details portrayed for users, and thus also has social media platform links to be contacted from.</a:t>
          </a:r>
        </a:p>
      </dsp:txBody>
      <dsp:txXfrm>
        <a:off x="1834517" y="2545532"/>
        <a:ext cx="3148942" cy="1335915"/>
      </dsp:txXfrm>
    </dsp:sp>
    <dsp:sp modelId="{DB852999-6425-4B90-A9E2-F34F014274EF}">
      <dsp:nvSpPr>
        <dsp:cNvPr id="0" name=""/>
        <dsp:cNvSpPr/>
      </dsp:nvSpPr>
      <dsp:spPr>
        <a:xfrm>
          <a:off x="5532139" y="2545532"/>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4800D8-D438-44E5-9507-6DA6E360BDA5}">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7FAB8B-3D8F-46DB-A9CE-5FBFC23C18D1}">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577850">
            <a:lnSpc>
              <a:spcPct val="100000"/>
            </a:lnSpc>
            <a:spcBef>
              <a:spcPct val="0"/>
            </a:spcBef>
            <a:spcAft>
              <a:spcPct val="35000"/>
            </a:spcAft>
            <a:buNone/>
          </a:pPr>
          <a:r>
            <a:rPr lang="en-US" sz="1300" b="1" kern="1200" dirty="0"/>
            <a:t>About us - </a:t>
          </a:r>
          <a:r>
            <a:rPr lang="en-US" sz="1300" kern="1200" dirty="0"/>
            <a:t>by clicking on it, the user can access the contact information available on the website for customers in relation to queries and questions.</a:t>
          </a:r>
        </a:p>
      </dsp:txBody>
      <dsp:txXfrm>
        <a:off x="7154322" y="2545532"/>
        <a:ext cx="3148942" cy="13359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A24647-FA1C-4D0F-AD64-143E2E873204}">
      <dsp:nvSpPr>
        <dsp:cNvPr id="0" name=""/>
        <dsp:cNvSpPr/>
      </dsp:nvSpPr>
      <dsp:spPr>
        <a:xfrm>
          <a:off x="0" y="3731"/>
          <a:ext cx="5157787" cy="6558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98231B-22FF-4610-8470-624B51262FCC}">
      <dsp:nvSpPr>
        <dsp:cNvPr id="0" name=""/>
        <dsp:cNvSpPr/>
      </dsp:nvSpPr>
      <dsp:spPr>
        <a:xfrm>
          <a:off x="198408" y="151308"/>
          <a:ext cx="361096" cy="3607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189D93-49BD-42A8-A45A-1E2BB4541C88}">
      <dsp:nvSpPr>
        <dsp:cNvPr id="0" name=""/>
        <dsp:cNvSpPr/>
      </dsp:nvSpPr>
      <dsp:spPr>
        <a:xfrm>
          <a:off x="757914" y="3731"/>
          <a:ext cx="4000634" cy="799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601" tIns="84601" rIns="84601" bIns="84601" numCol="1" spcCol="1270" anchor="ctr" anchorCtr="0">
          <a:noAutofit/>
        </a:bodyPr>
        <a:lstStyle/>
        <a:p>
          <a:pPr marL="0" lvl="0" indent="0" algn="l" defTabSz="622300">
            <a:lnSpc>
              <a:spcPct val="100000"/>
            </a:lnSpc>
            <a:spcBef>
              <a:spcPct val="0"/>
            </a:spcBef>
            <a:spcAft>
              <a:spcPct val="35000"/>
            </a:spcAft>
            <a:buNone/>
          </a:pPr>
          <a:r>
            <a:rPr lang="en-US" sz="1400" b="0" i="0" kern="1200" baseline="0"/>
            <a:t>For a successful online presence, the layout of a website plays an essential or vital part. </a:t>
          </a:r>
          <a:endParaRPr lang="en-US" sz="1400" kern="1200"/>
        </a:p>
      </dsp:txBody>
      <dsp:txXfrm>
        <a:off x="757914" y="3731"/>
        <a:ext cx="4000634" cy="799375"/>
      </dsp:txXfrm>
    </dsp:sp>
    <dsp:sp modelId="{70709D71-1F72-4317-BCA9-3F6F506DF7FB}">
      <dsp:nvSpPr>
        <dsp:cNvPr id="0" name=""/>
        <dsp:cNvSpPr/>
      </dsp:nvSpPr>
      <dsp:spPr>
        <a:xfrm>
          <a:off x="0" y="962981"/>
          <a:ext cx="5157787" cy="6558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327E7A-ED04-4A84-ADB0-C37570DDE8F4}">
      <dsp:nvSpPr>
        <dsp:cNvPr id="0" name=""/>
        <dsp:cNvSpPr/>
      </dsp:nvSpPr>
      <dsp:spPr>
        <a:xfrm>
          <a:off x="198408" y="1110558"/>
          <a:ext cx="361096" cy="3607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026E9A-ABE1-424C-9088-7F95A7145C5C}">
      <dsp:nvSpPr>
        <dsp:cNvPr id="0" name=""/>
        <dsp:cNvSpPr/>
      </dsp:nvSpPr>
      <dsp:spPr>
        <a:xfrm>
          <a:off x="757914" y="962981"/>
          <a:ext cx="4000634" cy="799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601" tIns="84601" rIns="84601" bIns="84601" numCol="1" spcCol="1270" anchor="ctr" anchorCtr="0">
          <a:noAutofit/>
        </a:bodyPr>
        <a:lstStyle/>
        <a:p>
          <a:pPr marL="0" lvl="0" indent="0" algn="l" defTabSz="622300">
            <a:lnSpc>
              <a:spcPct val="100000"/>
            </a:lnSpc>
            <a:spcBef>
              <a:spcPct val="0"/>
            </a:spcBef>
            <a:spcAft>
              <a:spcPct val="35000"/>
            </a:spcAft>
            <a:buNone/>
          </a:pPr>
          <a:r>
            <a:rPr lang="en-US" sz="1400" b="0" i="0" kern="1200" baseline="0" dirty="0"/>
            <a:t>A well-structured and designed website should portray a polite and a user-friendly environment towards the users. </a:t>
          </a:r>
          <a:endParaRPr lang="en-US" sz="1400" kern="1200" dirty="0"/>
        </a:p>
      </dsp:txBody>
      <dsp:txXfrm>
        <a:off x="757914" y="962981"/>
        <a:ext cx="4000634" cy="799375"/>
      </dsp:txXfrm>
    </dsp:sp>
    <dsp:sp modelId="{4EFE8BD4-6741-41B8-A7B0-DA510431BD47}">
      <dsp:nvSpPr>
        <dsp:cNvPr id="0" name=""/>
        <dsp:cNvSpPr/>
      </dsp:nvSpPr>
      <dsp:spPr>
        <a:xfrm>
          <a:off x="0" y="1922231"/>
          <a:ext cx="5157787" cy="6558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64BC00-1FFA-44E0-A6D5-88F87033AC01}">
      <dsp:nvSpPr>
        <dsp:cNvPr id="0" name=""/>
        <dsp:cNvSpPr/>
      </dsp:nvSpPr>
      <dsp:spPr>
        <a:xfrm>
          <a:off x="198408" y="2069808"/>
          <a:ext cx="361096" cy="3607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77D209-7A51-433E-BA21-9809F888817E}">
      <dsp:nvSpPr>
        <dsp:cNvPr id="0" name=""/>
        <dsp:cNvSpPr/>
      </dsp:nvSpPr>
      <dsp:spPr>
        <a:xfrm>
          <a:off x="757914" y="1922231"/>
          <a:ext cx="4000634" cy="799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601" tIns="84601" rIns="84601" bIns="84601" numCol="1" spcCol="1270" anchor="ctr" anchorCtr="0">
          <a:noAutofit/>
        </a:bodyPr>
        <a:lstStyle/>
        <a:p>
          <a:pPr marL="0" lvl="0" indent="0" algn="l" defTabSz="622300">
            <a:lnSpc>
              <a:spcPct val="100000"/>
            </a:lnSpc>
            <a:spcBef>
              <a:spcPct val="0"/>
            </a:spcBef>
            <a:spcAft>
              <a:spcPct val="35000"/>
            </a:spcAft>
            <a:buNone/>
          </a:pPr>
          <a:r>
            <a:rPr lang="en-US" sz="1400" kern="1200"/>
            <a:t>Every aspect of the design that has been made, from the header till the footer of the website, has been carefully studied and considered to make sure the content desired by the user is found easily for them and make booking for travelling.</a:t>
          </a:r>
        </a:p>
      </dsp:txBody>
      <dsp:txXfrm>
        <a:off x="757914" y="1922231"/>
        <a:ext cx="4000634" cy="799375"/>
      </dsp:txXfrm>
    </dsp:sp>
    <dsp:sp modelId="{9674701B-00DD-4D70-AD14-3CAC7B6559DF}">
      <dsp:nvSpPr>
        <dsp:cNvPr id="0" name=""/>
        <dsp:cNvSpPr/>
      </dsp:nvSpPr>
      <dsp:spPr>
        <a:xfrm>
          <a:off x="0" y="2881481"/>
          <a:ext cx="5157787" cy="6558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20A2F4-906E-42BF-8E3B-3DC01F4D9E69}">
      <dsp:nvSpPr>
        <dsp:cNvPr id="0" name=""/>
        <dsp:cNvSpPr/>
      </dsp:nvSpPr>
      <dsp:spPr>
        <a:xfrm>
          <a:off x="198408" y="3029058"/>
          <a:ext cx="361096" cy="3607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03914A-9F73-4860-8595-D61D09C0C796}">
      <dsp:nvSpPr>
        <dsp:cNvPr id="0" name=""/>
        <dsp:cNvSpPr/>
      </dsp:nvSpPr>
      <dsp:spPr>
        <a:xfrm>
          <a:off x="757914" y="2881481"/>
          <a:ext cx="4000634" cy="799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601" tIns="84601" rIns="84601" bIns="84601" numCol="1" spcCol="1270" anchor="ctr" anchorCtr="0">
          <a:noAutofit/>
        </a:bodyPr>
        <a:lstStyle/>
        <a:p>
          <a:pPr marL="0" lvl="0" indent="0" algn="l" defTabSz="622300">
            <a:lnSpc>
              <a:spcPct val="100000"/>
            </a:lnSpc>
            <a:spcBef>
              <a:spcPct val="0"/>
            </a:spcBef>
            <a:spcAft>
              <a:spcPct val="35000"/>
            </a:spcAft>
            <a:buNone/>
          </a:pPr>
          <a:r>
            <a:rPr lang="en-US" sz="1400" kern="1200"/>
            <a:t>The website (Easy Travel) acts as a virtual portal in the modern /digital era, making it possible to be one stop shop for travelers need.</a:t>
          </a:r>
        </a:p>
      </dsp:txBody>
      <dsp:txXfrm>
        <a:off x="757914" y="2881481"/>
        <a:ext cx="4000634" cy="7993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D7F33C-0675-4664-B7F7-CD4F5623C6B9}">
      <dsp:nvSpPr>
        <dsp:cNvPr id="0" name=""/>
        <dsp:cNvSpPr/>
      </dsp:nvSpPr>
      <dsp:spPr>
        <a:xfrm>
          <a:off x="0" y="99220"/>
          <a:ext cx="7559504" cy="148499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The webpage has been developed with a user-friendly layout and appealing visuals for the user’s ease.</a:t>
          </a:r>
        </a:p>
      </dsp:txBody>
      <dsp:txXfrm>
        <a:off x="72491" y="171711"/>
        <a:ext cx="7414522" cy="1340012"/>
      </dsp:txXfrm>
    </dsp:sp>
    <dsp:sp modelId="{BE7A91AC-7917-470E-83C8-E5CB37CB9A5A}">
      <dsp:nvSpPr>
        <dsp:cNvPr id="0" name=""/>
        <dsp:cNvSpPr/>
      </dsp:nvSpPr>
      <dsp:spPr>
        <a:xfrm>
          <a:off x="0" y="1633174"/>
          <a:ext cx="7559504" cy="1484994"/>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The major focus of the website was implemented into the website’s accessibility for users as the website allows the users to access the site on various platform, that includes phones, and laptops.</a:t>
          </a:r>
        </a:p>
      </dsp:txBody>
      <dsp:txXfrm>
        <a:off x="72491" y="1705665"/>
        <a:ext cx="7414522" cy="1340012"/>
      </dsp:txXfrm>
    </dsp:sp>
    <dsp:sp modelId="{6741C105-9270-471B-AB2C-FB63B44349CB}">
      <dsp:nvSpPr>
        <dsp:cNvPr id="0" name=""/>
        <dsp:cNvSpPr/>
      </dsp:nvSpPr>
      <dsp:spPr>
        <a:xfrm>
          <a:off x="0" y="3167128"/>
          <a:ext cx="7559504" cy="1484994"/>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Visual appearance is taken into consideration of appropriate fonts, and contrast, with appealing images and clear navigation, these all are specifically done for the user’s ease and proper navigation that the user finds comfortable for his /her usage.</a:t>
          </a:r>
        </a:p>
      </dsp:txBody>
      <dsp:txXfrm>
        <a:off x="72491" y="3239619"/>
        <a:ext cx="7414522" cy="1340012"/>
      </dsp:txXfrm>
    </dsp:sp>
    <dsp:sp modelId="{1723F642-B1E6-4101-BE15-E61E21D72A4E}">
      <dsp:nvSpPr>
        <dsp:cNvPr id="0" name=""/>
        <dsp:cNvSpPr/>
      </dsp:nvSpPr>
      <dsp:spPr>
        <a:xfrm>
          <a:off x="0" y="4701082"/>
          <a:ext cx="7559504" cy="1484994"/>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Many users become anxious and uninterested when searching for desired content from heaps of information and tabs available on a website, thus our Easy Travel websites have main content of information portrayed on the main/ home page of the website such as home, destination, contact, and about us. This gives the desired information at once without multiple directions to be taken.</a:t>
          </a:r>
        </a:p>
      </dsp:txBody>
      <dsp:txXfrm>
        <a:off x="72491" y="4773573"/>
        <a:ext cx="7414522" cy="134001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CA7B1C-CC39-4F58-932A-66808AD495C2}">
      <dsp:nvSpPr>
        <dsp:cNvPr id="0" name=""/>
        <dsp:cNvSpPr/>
      </dsp:nvSpPr>
      <dsp:spPr>
        <a:xfrm>
          <a:off x="0" y="69980"/>
          <a:ext cx="5157787" cy="174783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Firstly, let us go over the domain name, a domain name is simply the name of your website with a unique, simple address to access the site such as “google .com” and “mkvhub.com”. DNS system helps users to easily connect to different websi</a:t>
          </a:r>
        </a:p>
      </dsp:txBody>
      <dsp:txXfrm>
        <a:off x="85322" y="155302"/>
        <a:ext cx="4987143" cy="1577189"/>
      </dsp:txXfrm>
    </dsp:sp>
    <dsp:sp modelId="{3FC4D52C-6AF6-4445-B853-0DC29A919025}">
      <dsp:nvSpPr>
        <dsp:cNvPr id="0" name=""/>
        <dsp:cNvSpPr/>
      </dsp:nvSpPr>
      <dsp:spPr>
        <a:xfrm>
          <a:off x="0" y="1866774"/>
          <a:ext cx="5157787" cy="174783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Based on the research we carried out on domain name and hosting costs for our travel agency website (Easy Travel), we have found that domain name registration in Fiji is pretty straightforward and has an estimated cost of range in FJD 100 for one year, which relies on the domain extension being used in the website.</a:t>
          </a:r>
        </a:p>
      </dsp:txBody>
      <dsp:txXfrm>
        <a:off x="85322" y="1952096"/>
        <a:ext cx="4987143" cy="157718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019014-7D10-4CA9-94E0-BAF35447B759}">
      <dsp:nvSpPr>
        <dsp:cNvPr id="0" name=""/>
        <dsp:cNvSpPr/>
      </dsp:nvSpPr>
      <dsp:spPr>
        <a:xfrm>
          <a:off x="0" y="2626263"/>
          <a:ext cx="10515600" cy="1723112"/>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a:t>In summation, registration of domain in Fiji is simple and straightly to point of FJD 100 per year however hosting a website can be costly as it ranges from USD 2.99-159.99 per month depending on type of service need and type of hosting.</a:t>
          </a:r>
        </a:p>
      </dsp:txBody>
      <dsp:txXfrm>
        <a:off x="0" y="2626263"/>
        <a:ext cx="10515600" cy="1723112"/>
      </dsp:txXfrm>
    </dsp:sp>
    <dsp:sp modelId="{25B4B487-4ABD-449D-8151-09DF256CEA78}">
      <dsp:nvSpPr>
        <dsp:cNvPr id="0" name=""/>
        <dsp:cNvSpPr/>
      </dsp:nvSpPr>
      <dsp:spPr>
        <a:xfrm rot="10800000">
          <a:off x="0" y="1962"/>
          <a:ext cx="10515600" cy="2650147"/>
        </a:xfrm>
        <a:prstGeom prst="upArrowCallout">
          <a:avLst/>
        </a:prstGeom>
        <a:solidFill>
          <a:schemeClr val="accent5">
            <a:hueOff val="-7353344"/>
            <a:satOff val="-10228"/>
            <a:lumOff val="-392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Given blow are the average cost that hosting a website takes in Fiji:</a:t>
          </a:r>
        </a:p>
      </dsp:txBody>
      <dsp:txXfrm rot="-10800000">
        <a:off x="0" y="1962"/>
        <a:ext cx="10515600" cy="930201"/>
      </dsp:txXfrm>
    </dsp:sp>
    <dsp:sp modelId="{06C5141B-BC59-4E9C-AB2E-77BC82BAB129}">
      <dsp:nvSpPr>
        <dsp:cNvPr id="0" name=""/>
        <dsp:cNvSpPr/>
      </dsp:nvSpPr>
      <dsp:spPr>
        <a:xfrm>
          <a:off x="5134" y="932163"/>
          <a:ext cx="3501776" cy="792394"/>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b="1" kern="1200"/>
            <a:t>Shared host- </a:t>
          </a:r>
          <a:r>
            <a:rPr lang="en-US" sz="1300" kern="1200"/>
            <a:t>her is the most budget type of hosting that allows the sharing of resources from server with other variant websites. Hosting cost ranges from USD2.99.</a:t>
          </a:r>
        </a:p>
      </dsp:txBody>
      <dsp:txXfrm>
        <a:off x="5134" y="932163"/>
        <a:ext cx="3501776" cy="792394"/>
      </dsp:txXfrm>
    </dsp:sp>
    <dsp:sp modelId="{35C07E8D-7533-4A3A-8948-5D5B14165271}">
      <dsp:nvSpPr>
        <dsp:cNvPr id="0" name=""/>
        <dsp:cNvSpPr/>
      </dsp:nvSpPr>
      <dsp:spPr>
        <a:xfrm>
          <a:off x="3506911" y="932163"/>
          <a:ext cx="3501776" cy="792394"/>
        </a:xfrm>
        <a:prstGeom prst="rect">
          <a:avLst/>
        </a:prstGeom>
        <a:solidFill>
          <a:schemeClr val="accent5">
            <a:tint val="40000"/>
            <a:alpha val="90000"/>
            <a:hueOff val="-3695877"/>
            <a:satOff val="-6408"/>
            <a:lumOff val="-644"/>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t>VPS hosting</a:t>
          </a:r>
          <a:r>
            <a:rPr lang="en-US" sz="1300" kern="1200" dirty="0"/>
            <a:t>: here, you can have a virtual server for your website, but other websites will require a physical sever. Around USD39.99per month for VPS hosting.</a:t>
          </a:r>
        </a:p>
      </dsp:txBody>
      <dsp:txXfrm>
        <a:off x="3506911" y="932163"/>
        <a:ext cx="3501776" cy="792394"/>
      </dsp:txXfrm>
    </dsp:sp>
    <dsp:sp modelId="{7C31C056-749A-49A1-BF3A-29AA9107DC6E}">
      <dsp:nvSpPr>
        <dsp:cNvPr id="0" name=""/>
        <dsp:cNvSpPr/>
      </dsp:nvSpPr>
      <dsp:spPr>
        <a:xfrm>
          <a:off x="7008688" y="932163"/>
          <a:ext cx="3501776" cy="792394"/>
        </a:xfrm>
        <a:prstGeom prst="rect">
          <a:avLst/>
        </a:prstGeom>
        <a:solidFill>
          <a:schemeClr val="accent5">
            <a:tint val="40000"/>
            <a:alpha val="90000"/>
            <a:hueOff val="-7391755"/>
            <a:satOff val="-12816"/>
            <a:lumOff val="-1289"/>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t>Dedicated hosting </a:t>
          </a:r>
          <a:r>
            <a:rPr lang="en-US" sz="1300" kern="1200" dirty="0"/>
            <a:t>-this is the most expensive hosting which requires a physical sever for the website. Dedicated hosting takes USD159.99.</a:t>
          </a:r>
        </a:p>
      </dsp:txBody>
      <dsp:txXfrm>
        <a:off x="7008688" y="932163"/>
        <a:ext cx="3501776" cy="79239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p:nvPr userDrawn="1"/>
        </p:nvPicPr>
        <p:blipFill rotWithShape="1">
          <a:blip r:embed="rId2"/>
          <a:srcRect l="8140" t="15959" r="75996" b="46284"/>
          <a:stretch/>
        </p:blipFill>
        <p:spPr>
          <a:xfrm>
            <a:off x="392756" y="254667"/>
            <a:ext cx="3918857" cy="3848355"/>
          </a:xfrm>
          <a:prstGeom prst="rect">
            <a:avLst/>
          </a:prstGeom>
        </p:spPr>
      </p:pic>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FF304008-B1C9-4704-B550-9B9D5C431452}" type="datetimeFigureOut">
              <a:rPr lang="en-AU" smtClean="0"/>
              <a:t>22/05/2023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0D28461-910F-4600-8D7E-7D3C09D04A65}" type="slidenum">
              <a:rPr lang="en-AU" smtClean="0"/>
              <a:t>‹#›</a:t>
            </a:fld>
            <a:endParaRPr lang="en-AU"/>
          </a:p>
        </p:txBody>
      </p:sp>
    </p:spTree>
    <p:extLst>
      <p:ext uri="{BB962C8B-B14F-4D97-AF65-F5344CB8AC3E}">
        <p14:creationId xmlns:p14="http://schemas.microsoft.com/office/powerpoint/2010/main" val="274132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FF304008-B1C9-4704-B550-9B9D5C431452}" type="datetimeFigureOut">
              <a:rPr lang="en-AU" smtClean="0"/>
              <a:t>22/05/2023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0D28461-910F-4600-8D7E-7D3C09D04A65}" type="slidenum">
              <a:rPr lang="en-AU" smtClean="0"/>
              <a:t>‹#›</a:t>
            </a:fld>
            <a:endParaRPr lang="en-AU"/>
          </a:p>
        </p:txBody>
      </p:sp>
    </p:spTree>
    <p:extLst>
      <p:ext uri="{BB962C8B-B14F-4D97-AF65-F5344CB8AC3E}">
        <p14:creationId xmlns:p14="http://schemas.microsoft.com/office/powerpoint/2010/main" val="1552392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FF304008-B1C9-4704-B550-9B9D5C431452}" type="datetimeFigureOut">
              <a:rPr lang="en-AU" smtClean="0"/>
              <a:t>22/05/2023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0D28461-910F-4600-8D7E-7D3C09D04A65}" type="slidenum">
              <a:rPr lang="en-AU" smtClean="0"/>
              <a:t>‹#›</a:t>
            </a:fld>
            <a:endParaRPr lang="en-AU"/>
          </a:p>
        </p:txBody>
      </p:sp>
    </p:spTree>
    <p:extLst>
      <p:ext uri="{BB962C8B-B14F-4D97-AF65-F5344CB8AC3E}">
        <p14:creationId xmlns:p14="http://schemas.microsoft.com/office/powerpoint/2010/main" val="9426889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4153FD59-AFC2-463A-8E2C-D0263E2EF6AB}" type="datetimeFigureOut">
              <a:rPr lang="en-AU" smtClean="0"/>
              <a:t>22/05/2023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99BCF77-9F78-4501-A48B-24021F4C3369}" type="slidenum">
              <a:rPr lang="en-AU" smtClean="0"/>
              <a:t>‹#›</a:t>
            </a:fld>
            <a:endParaRPr lang="en-AU"/>
          </a:p>
        </p:txBody>
      </p:sp>
    </p:spTree>
    <p:extLst>
      <p:ext uri="{BB962C8B-B14F-4D97-AF65-F5344CB8AC3E}">
        <p14:creationId xmlns:p14="http://schemas.microsoft.com/office/powerpoint/2010/main" val="22043661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4153FD59-AFC2-463A-8E2C-D0263E2EF6AB}" type="datetimeFigureOut">
              <a:rPr lang="en-AU" smtClean="0"/>
              <a:t>22/05/2023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99BCF77-9F78-4501-A48B-24021F4C3369}" type="slidenum">
              <a:rPr lang="en-AU" smtClean="0"/>
              <a:t>‹#›</a:t>
            </a:fld>
            <a:endParaRPr lang="en-AU"/>
          </a:p>
        </p:txBody>
      </p:sp>
    </p:spTree>
    <p:extLst>
      <p:ext uri="{BB962C8B-B14F-4D97-AF65-F5344CB8AC3E}">
        <p14:creationId xmlns:p14="http://schemas.microsoft.com/office/powerpoint/2010/main" val="32302201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53FD59-AFC2-463A-8E2C-D0263E2EF6AB}" type="datetimeFigureOut">
              <a:rPr lang="en-AU" smtClean="0"/>
              <a:t>22/05/2023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99BCF77-9F78-4501-A48B-24021F4C3369}" type="slidenum">
              <a:rPr lang="en-AU" smtClean="0"/>
              <a:t>‹#›</a:t>
            </a:fld>
            <a:endParaRPr lang="en-AU"/>
          </a:p>
        </p:txBody>
      </p:sp>
    </p:spTree>
    <p:extLst>
      <p:ext uri="{BB962C8B-B14F-4D97-AF65-F5344CB8AC3E}">
        <p14:creationId xmlns:p14="http://schemas.microsoft.com/office/powerpoint/2010/main" val="34299241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4153FD59-AFC2-463A-8E2C-D0263E2EF6AB}" type="datetimeFigureOut">
              <a:rPr lang="en-AU" smtClean="0"/>
              <a:t>22/05/2023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499BCF77-9F78-4501-A48B-24021F4C3369}" type="slidenum">
              <a:rPr lang="en-AU" smtClean="0"/>
              <a:t>‹#›</a:t>
            </a:fld>
            <a:endParaRPr lang="en-AU"/>
          </a:p>
        </p:txBody>
      </p:sp>
    </p:spTree>
    <p:extLst>
      <p:ext uri="{BB962C8B-B14F-4D97-AF65-F5344CB8AC3E}">
        <p14:creationId xmlns:p14="http://schemas.microsoft.com/office/powerpoint/2010/main" val="32819341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4153FD59-AFC2-463A-8E2C-D0263E2EF6AB}" type="datetimeFigureOut">
              <a:rPr lang="en-AU" smtClean="0"/>
              <a:t>22/05/2023</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499BCF77-9F78-4501-A48B-24021F4C3369}" type="slidenum">
              <a:rPr lang="en-AU" smtClean="0"/>
              <a:t>‹#›</a:t>
            </a:fld>
            <a:endParaRPr lang="en-AU"/>
          </a:p>
        </p:txBody>
      </p:sp>
    </p:spTree>
    <p:extLst>
      <p:ext uri="{BB962C8B-B14F-4D97-AF65-F5344CB8AC3E}">
        <p14:creationId xmlns:p14="http://schemas.microsoft.com/office/powerpoint/2010/main" val="10179026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4153FD59-AFC2-463A-8E2C-D0263E2EF6AB}" type="datetimeFigureOut">
              <a:rPr lang="en-AU" smtClean="0"/>
              <a:t>22/05/2023</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499BCF77-9F78-4501-A48B-24021F4C3369}" type="slidenum">
              <a:rPr lang="en-AU" smtClean="0"/>
              <a:t>‹#›</a:t>
            </a:fld>
            <a:endParaRPr lang="en-AU"/>
          </a:p>
        </p:txBody>
      </p:sp>
    </p:spTree>
    <p:extLst>
      <p:ext uri="{BB962C8B-B14F-4D97-AF65-F5344CB8AC3E}">
        <p14:creationId xmlns:p14="http://schemas.microsoft.com/office/powerpoint/2010/main" val="1548887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53FD59-AFC2-463A-8E2C-D0263E2EF6AB}" type="datetimeFigureOut">
              <a:rPr lang="en-AU" smtClean="0"/>
              <a:t>22/05/2023</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499BCF77-9F78-4501-A48B-24021F4C3369}" type="slidenum">
              <a:rPr lang="en-AU" smtClean="0"/>
              <a:t>‹#›</a:t>
            </a:fld>
            <a:endParaRPr lang="en-AU"/>
          </a:p>
        </p:txBody>
      </p:sp>
    </p:spTree>
    <p:extLst>
      <p:ext uri="{BB962C8B-B14F-4D97-AF65-F5344CB8AC3E}">
        <p14:creationId xmlns:p14="http://schemas.microsoft.com/office/powerpoint/2010/main" val="34544490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53FD59-AFC2-463A-8E2C-D0263E2EF6AB}" type="datetimeFigureOut">
              <a:rPr lang="en-AU" smtClean="0"/>
              <a:t>22/05/2023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499BCF77-9F78-4501-A48B-24021F4C3369}" type="slidenum">
              <a:rPr lang="en-AU" smtClean="0"/>
              <a:t>‹#›</a:t>
            </a:fld>
            <a:endParaRPr lang="en-AU"/>
          </a:p>
        </p:txBody>
      </p:sp>
    </p:spTree>
    <p:extLst>
      <p:ext uri="{BB962C8B-B14F-4D97-AF65-F5344CB8AC3E}">
        <p14:creationId xmlns:p14="http://schemas.microsoft.com/office/powerpoint/2010/main" val="2189878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FF304008-B1C9-4704-B550-9B9D5C431452}" type="datetimeFigureOut">
              <a:rPr lang="en-AU" smtClean="0"/>
              <a:t>22/05/2023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0D28461-910F-4600-8D7E-7D3C09D04A65}" type="slidenum">
              <a:rPr lang="en-AU" smtClean="0"/>
              <a:t>‹#›</a:t>
            </a:fld>
            <a:endParaRPr lang="en-AU"/>
          </a:p>
        </p:txBody>
      </p:sp>
    </p:spTree>
    <p:extLst>
      <p:ext uri="{BB962C8B-B14F-4D97-AF65-F5344CB8AC3E}">
        <p14:creationId xmlns:p14="http://schemas.microsoft.com/office/powerpoint/2010/main" val="28622494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53FD59-AFC2-463A-8E2C-D0263E2EF6AB}" type="datetimeFigureOut">
              <a:rPr lang="en-AU" smtClean="0"/>
              <a:t>22/05/2023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499BCF77-9F78-4501-A48B-24021F4C3369}" type="slidenum">
              <a:rPr lang="en-AU" smtClean="0"/>
              <a:t>‹#›</a:t>
            </a:fld>
            <a:endParaRPr lang="en-AU"/>
          </a:p>
        </p:txBody>
      </p:sp>
    </p:spTree>
    <p:extLst>
      <p:ext uri="{BB962C8B-B14F-4D97-AF65-F5344CB8AC3E}">
        <p14:creationId xmlns:p14="http://schemas.microsoft.com/office/powerpoint/2010/main" val="24484719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4153FD59-AFC2-463A-8E2C-D0263E2EF6AB}" type="datetimeFigureOut">
              <a:rPr lang="en-AU" smtClean="0"/>
              <a:t>22/05/2023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99BCF77-9F78-4501-A48B-24021F4C3369}" type="slidenum">
              <a:rPr lang="en-AU" smtClean="0"/>
              <a:t>‹#›</a:t>
            </a:fld>
            <a:endParaRPr lang="en-AU"/>
          </a:p>
        </p:txBody>
      </p:sp>
    </p:spTree>
    <p:extLst>
      <p:ext uri="{BB962C8B-B14F-4D97-AF65-F5344CB8AC3E}">
        <p14:creationId xmlns:p14="http://schemas.microsoft.com/office/powerpoint/2010/main" val="19306101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4153FD59-AFC2-463A-8E2C-D0263E2EF6AB}" type="datetimeFigureOut">
              <a:rPr lang="en-AU" smtClean="0"/>
              <a:t>22/05/2023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99BCF77-9F78-4501-A48B-24021F4C3369}" type="slidenum">
              <a:rPr lang="en-AU" smtClean="0"/>
              <a:t>‹#›</a:t>
            </a:fld>
            <a:endParaRPr lang="en-AU"/>
          </a:p>
        </p:txBody>
      </p:sp>
    </p:spTree>
    <p:extLst>
      <p:ext uri="{BB962C8B-B14F-4D97-AF65-F5344CB8AC3E}">
        <p14:creationId xmlns:p14="http://schemas.microsoft.com/office/powerpoint/2010/main" val="1302536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304008-B1C9-4704-B550-9B9D5C431452}" type="datetimeFigureOut">
              <a:rPr lang="en-AU" smtClean="0"/>
              <a:t>22/05/2023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0D28461-910F-4600-8D7E-7D3C09D04A65}" type="slidenum">
              <a:rPr lang="en-AU" smtClean="0"/>
              <a:t>‹#›</a:t>
            </a:fld>
            <a:endParaRPr lang="en-AU"/>
          </a:p>
        </p:txBody>
      </p:sp>
    </p:spTree>
    <p:extLst>
      <p:ext uri="{BB962C8B-B14F-4D97-AF65-F5344CB8AC3E}">
        <p14:creationId xmlns:p14="http://schemas.microsoft.com/office/powerpoint/2010/main" val="390096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FF304008-B1C9-4704-B550-9B9D5C431452}" type="datetimeFigureOut">
              <a:rPr lang="en-AU" smtClean="0"/>
              <a:t>22/05/2023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50D28461-910F-4600-8D7E-7D3C09D04A65}" type="slidenum">
              <a:rPr lang="en-AU" smtClean="0"/>
              <a:t>‹#›</a:t>
            </a:fld>
            <a:endParaRPr lang="en-AU"/>
          </a:p>
        </p:txBody>
      </p:sp>
    </p:spTree>
    <p:extLst>
      <p:ext uri="{BB962C8B-B14F-4D97-AF65-F5344CB8AC3E}">
        <p14:creationId xmlns:p14="http://schemas.microsoft.com/office/powerpoint/2010/main" val="4231790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FF304008-B1C9-4704-B550-9B9D5C431452}" type="datetimeFigureOut">
              <a:rPr lang="en-AU" smtClean="0"/>
              <a:t>22/05/2023</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50D28461-910F-4600-8D7E-7D3C09D04A65}" type="slidenum">
              <a:rPr lang="en-AU" smtClean="0"/>
              <a:t>‹#›</a:t>
            </a:fld>
            <a:endParaRPr lang="en-AU"/>
          </a:p>
        </p:txBody>
      </p:sp>
    </p:spTree>
    <p:extLst>
      <p:ext uri="{BB962C8B-B14F-4D97-AF65-F5344CB8AC3E}">
        <p14:creationId xmlns:p14="http://schemas.microsoft.com/office/powerpoint/2010/main" val="3412774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FF304008-B1C9-4704-B550-9B9D5C431452}" type="datetimeFigureOut">
              <a:rPr lang="en-AU" smtClean="0"/>
              <a:t>22/05/2023</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50D28461-910F-4600-8D7E-7D3C09D04A65}" type="slidenum">
              <a:rPr lang="en-AU" smtClean="0"/>
              <a:t>‹#›</a:t>
            </a:fld>
            <a:endParaRPr lang="en-AU"/>
          </a:p>
        </p:txBody>
      </p:sp>
    </p:spTree>
    <p:extLst>
      <p:ext uri="{BB962C8B-B14F-4D97-AF65-F5344CB8AC3E}">
        <p14:creationId xmlns:p14="http://schemas.microsoft.com/office/powerpoint/2010/main" val="621134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304008-B1C9-4704-B550-9B9D5C431452}" type="datetimeFigureOut">
              <a:rPr lang="en-AU" smtClean="0"/>
              <a:t>22/05/2023</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50D28461-910F-4600-8D7E-7D3C09D04A65}" type="slidenum">
              <a:rPr lang="en-AU" smtClean="0"/>
              <a:t>‹#›</a:t>
            </a:fld>
            <a:endParaRPr lang="en-AU"/>
          </a:p>
        </p:txBody>
      </p:sp>
    </p:spTree>
    <p:extLst>
      <p:ext uri="{BB962C8B-B14F-4D97-AF65-F5344CB8AC3E}">
        <p14:creationId xmlns:p14="http://schemas.microsoft.com/office/powerpoint/2010/main" val="2450598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304008-B1C9-4704-B550-9B9D5C431452}" type="datetimeFigureOut">
              <a:rPr lang="en-AU" smtClean="0"/>
              <a:t>22/05/2023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50D28461-910F-4600-8D7E-7D3C09D04A65}" type="slidenum">
              <a:rPr lang="en-AU" smtClean="0"/>
              <a:t>‹#›</a:t>
            </a:fld>
            <a:endParaRPr lang="en-AU"/>
          </a:p>
        </p:txBody>
      </p:sp>
    </p:spTree>
    <p:extLst>
      <p:ext uri="{BB962C8B-B14F-4D97-AF65-F5344CB8AC3E}">
        <p14:creationId xmlns:p14="http://schemas.microsoft.com/office/powerpoint/2010/main" val="1689460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304008-B1C9-4704-B550-9B9D5C431452}" type="datetimeFigureOut">
              <a:rPr lang="en-AU" smtClean="0"/>
              <a:t>22/05/2023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50D28461-910F-4600-8D7E-7D3C09D04A65}" type="slidenum">
              <a:rPr lang="en-AU" smtClean="0"/>
              <a:t>‹#›</a:t>
            </a:fld>
            <a:endParaRPr lang="en-AU"/>
          </a:p>
        </p:txBody>
      </p:sp>
    </p:spTree>
    <p:extLst>
      <p:ext uri="{BB962C8B-B14F-4D97-AF65-F5344CB8AC3E}">
        <p14:creationId xmlns:p14="http://schemas.microsoft.com/office/powerpoint/2010/main" val="3586314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304008-B1C9-4704-B550-9B9D5C431452}" type="datetimeFigureOut">
              <a:rPr lang="en-AU" smtClean="0"/>
              <a:t>22/05/2023</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D28461-910F-4600-8D7E-7D3C09D04A65}" type="slidenum">
              <a:rPr lang="en-AU" smtClean="0"/>
              <a:t>‹#›</a:t>
            </a:fld>
            <a:endParaRPr lang="en-AU"/>
          </a:p>
        </p:txBody>
      </p:sp>
    </p:spTree>
    <p:extLst>
      <p:ext uri="{BB962C8B-B14F-4D97-AF65-F5344CB8AC3E}">
        <p14:creationId xmlns:p14="http://schemas.microsoft.com/office/powerpoint/2010/main" val="4534699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53FD59-AFC2-463A-8E2C-D0263E2EF6AB}" type="datetimeFigureOut">
              <a:rPr lang="en-AU" smtClean="0"/>
              <a:t>22/05/2023</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9BCF77-9F78-4501-A48B-24021F4C3369}" type="slidenum">
              <a:rPr lang="en-AU" smtClean="0"/>
              <a:t>‹#›</a:t>
            </a:fld>
            <a:endParaRPr lang="en-AU"/>
          </a:p>
        </p:txBody>
      </p:sp>
    </p:spTree>
    <p:extLst>
      <p:ext uri="{BB962C8B-B14F-4D97-AF65-F5344CB8AC3E}">
        <p14:creationId xmlns:p14="http://schemas.microsoft.com/office/powerpoint/2010/main" val="4357738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31.emf"/><Relationship Id="rId2" Type="http://schemas.openxmlformats.org/officeDocument/2006/relationships/diagramData" Target="../diagrams/data6.xml"/><Relationship Id="rId1" Type="http://schemas.openxmlformats.org/officeDocument/2006/relationships/slideLayout" Target="../slideLayouts/slideLayout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7.jpeg"/></Relationships>
</file>

<file path=ppt/slides/_rels/slide2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hyperlink" Target="https://youtu.be/Y37N3rLTbYA" TargetMode="Externa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29" name="Freeform: Shape 28">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531381" y="892871"/>
            <a:ext cx="640871" cy="5321661"/>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530787" y="643467"/>
            <a:ext cx="381465" cy="5145031"/>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16">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19747" y="643467"/>
            <a:ext cx="9923094" cy="4893653"/>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8" name="Picture 7" descr="A blue background with white text&#10;&#10;Description automatically generated with medium confidence"/>
          <p:cNvPicPr/>
          <p:nvPr/>
        </p:nvPicPr>
        <p:blipFill rotWithShape="1">
          <a:blip r:embed="rId2"/>
          <a:srcRect l="8140" t="15959" r="75996" b="46284"/>
          <a:stretch/>
        </p:blipFill>
        <p:spPr>
          <a:xfrm>
            <a:off x="2582047" y="1227469"/>
            <a:ext cx="2352665" cy="2310340"/>
          </a:xfrm>
          <a:prstGeom prst="rect">
            <a:avLst/>
          </a:prstGeom>
        </p:spPr>
      </p:pic>
      <p:sp>
        <p:nvSpPr>
          <p:cNvPr id="2" name="Title 1"/>
          <p:cNvSpPr>
            <a:spLocks noGrp="1"/>
          </p:cNvSpPr>
          <p:nvPr>
            <p:ph type="ctrTitle"/>
          </p:nvPr>
        </p:nvSpPr>
        <p:spPr>
          <a:xfrm>
            <a:off x="3874402" y="1674711"/>
            <a:ext cx="5489553" cy="1433383"/>
          </a:xfrm>
        </p:spPr>
        <p:txBody>
          <a:bodyPr>
            <a:normAutofit/>
          </a:bodyPr>
          <a:lstStyle/>
          <a:p>
            <a:pPr defTabSz="543154"/>
            <a:r>
              <a:rPr lang="en-US" sz="4277" kern="1200" dirty="0">
                <a:solidFill>
                  <a:srgbClr val="0070C0"/>
                </a:solidFill>
                <a:latin typeface="Arial Black" panose="020B0A04020102020204" pitchFamily="34" charset="0"/>
                <a:ea typeface="+mj-ea"/>
                <a:cs typeface="+mj-cs"/>
              </a:rPr>
              <a:t>EASY TRAVEL</a:t>
            </a:r>
            <a:br>
              <a:rPr lang="en-US" sz="4277" kern="1200" dirty="0">
                <a:solidFill>
                  <a:srgbClr val="0070C0"/>
                </a:solidFill>
                <a:latin typeface="Arial Black" panose="020B0A04020102020204" pitchFamily="34" charset="0"/>
                <a:ea typeface="+mj-ea"/>
                <a:cs typeface="+mj-cs"/>
              </a:rPr>
            </a:br>
            <a:r>
              <a:rPr lang="en-US" sz="4277" kern="1200" dirty="0">
                <a:solidFill>
                  <a:srgbClr val="0070C0"/>
                </a:solidFill>
                <a:latin typeface="Arial Black" panose="020B0A04020102020204" pitchFamily="34" charset="0"/>
                <a:ea typeface="+mj-ea"/>
                <a:cs typeface="+mj-cs"/>
              </a:rPr>
              <a:t>WEBSITE</a:t>
            </a:r>
            <a:endParaRPr lang="en-AU" sz="7200" dirty="0">
              <a:solidFill>
                <a:srgbClr val="0070C0"/>
              </a:solidFill>
              <a:latin typeface="Arial Black" panose="020B0A04020102020204" pitchFamily="34" charset="0"/>
            </a:endParaRPr>
          </a:p>
        </p:txBody>
      </p:sp>
      <p:sp>
        <p:nvSpPr>
          <p:cNvPr id="3" name="Subtitle 2"/>
          <p:cNvSpPr>
            <a:spLocks noGrp="1"/>
          </p:cNvSpPr>
          <p:nvPr>
            <p:ph type="subTitle" idx="1"/>
          </p:nvPr>
        </p:nvSpPr>
        <p:spPr>
          <a:xfrm>
            <a:off x="3758380" y="3095291"/>
            <a:ext cx="5489553" cy="994028"/>
          </a:xfrm>
        </p:spPr>
        <p:txBody>
          <a:bodyPr/>
          <a:lstStyle/>
          <a:p>
            <a:pPr defTabSz="543154">
              <a:spcBef>
                <a:spcPts val="594"/>
              </a:spcBef>
            </a:pPr>
            <a:endParaRPr lang="en-US" sz="1426" kern="1200" dirty="0">
              <a:solidFill>
                <a:schemeClr val="tx1"/>
              </a:solidFill>
              <a:latin typeface="Algerian" panose="04020705040A02060702" pitchFamily="82" charset="0"/>
              <a:ea typeface="+mn-ea"/>
              <a:cs typeface="+mn-cs"/>
            </a:endParaRPr>
          </a:p>
          <a:p>
            <a:pPr defTabSz="543154">
              <a:spcBef>
                <a:spcPts val="594"/>
              </a:spcBef>
            </a:pPr>
            <a:r>
              <a:rPr lang="en-US" sz="1426" kern="1200" dirty="0">
                <a:solidFill>
                  <a:srgbClr val="C00000"/>
                </a:solidFill>
                <a:latin typeface="Algerian" panose="04020705040A02060702" pitchFamily="82" charset="0"/>
                <a:ea typeface="+mn-ea"/>
                <a:cs typeface="+mn-cs"/>
              </a:rPr>
              <a:t>IS221 – TECH_FREAK</a:t>
            </a:r>
            <a:endParaRPr lang="en-AU" dirty="0">
              <a:solidFill>
                <a:srgbClr val="C00000"/>
              </a:solidFill>
              <a:latin typeface="Algerian" panose="04020705040A02060702" pitchFamily="82" charset="0"/>
            </a:endParaRPr>
          </a:p>
        </p:txBody>
      </p:sp>
      <p:sp>
        <p:nvSpPr>
          <p:cNvPr id="4" name="TextBox 3"/>
          <p:cNvSpPr txBox="1"/>
          <p:nvPr/>
        </p:nvSpPr>
        <p:spPr>
          <a:xfrm>
            <a:off x="2698069" y="3646801"/>
            <a:ext cx="2120622" cy="597984"/>
          </a:xfrm>
          <a:prstGeom prst="rect">
            <a:avLst/>
          </a:prstGeom>
          <a:noFill/>
        </p:spPr>
        <p:txBody>
          <a:bodyPr wrap="square" rtlCol="0">
            <a:spAutoFit/>
          </a:bodyPr>
          <a:lstStyle/>
          <a:p>
            <a:pPr algn="ctr" defTabSz="543154">
              <a:spcAft>
                <a:spcPts val="540"/>
              </a:spcAft>
            </a:pPr>
            <a:r>
              <a:rPr lang="en-US" sz="1069" b="1" kern="1200">
                <a:solidFill>
                  <a:srgbClr val="C00000"/>
                </a:solidFill>
                <a:latin typeface="+mn-lt"/>
                <a:ea typeface="+mn-ea"/>
                <a:cs typeface="+mn-cs"/>
              </a:rPr>
              <a:t>GROUP MEMBERS</a:t>
            </a:r>
          </a:p>
          <a:p>
            <a:pPr>
              <a:spcAft>
                <a:spcPts val="600"/>
              </a:spcAft>
            </a:pPr>
            <a:endParaRPr lang="en-AU"/>
          </a:p>
        </p:txBody>
      </p:sp>
      <p:graphicFrame>
        <p:nvGraphicFramePr>
          <p:cNvPr id="5" name="Table 4"/>
          <p:cNvGraphicFramePr>
            <a:graphicFrameLocks noGrp="1"/>
          </p:cNvGraphicFramePr>
          <p:nvPr>
            <p:extLst>
              <p:ext uri="{D42A27DB-BD31-4B8C-83A1-F6EECF244321}">
                <p14:modId xmlns:p14="http://schemas.microsoft.com/office/powerpoint/2010/main" val="2830285258"/>
              </p:ext>
            </p:extLst>
          </p:nvPr>
        </p:nvGraphicFramePr>
        <p:xfrm>
          <a:off x="2698069" y="3840811"/>
          <a:ext cx="5596350" cy="1854200"/>
        </p:xfrm>
        <a:graphic>
          <a:graphicData uri="http://schemas.openxmlformats.org/drawingml/2006/table">
            <a:tbl>
              <a:tblPr firstRow="1" bandRow="1">
                <a:tableStyleId>{5C22544A-7EE6-4342-B048-85BDC9FD1C3A}</a:tableStyleId>
              </a:tblPr>
              <a:tblGrid>
                <a:gridCol w="3256767">
                  <a:extLst>
                    <a:ext uri="{9D8B030D-6E8A-4147-A177-3AD203B41FA5}">
                      <a16:colId xmlns:a16="http://schemas.microsoft.com/office/drawing/2014/main" val="20000"/>
                    </a:ext>
                  </a:extLst>
                </a:gridCol>
                <a:gridCol w="2339583">
                  <a:extLst>
                    <a:ext uri="{9D8B030D-6E8A-4147-A177-3AD203B41FA5}">
                      <a16:colId xmlns:a16="http://schemas.microsoft.com/office/drawing/2014/main" val="20001"/>
                    </a:ext>
                  </a:extLst>
                </a:gridCol>
              </a:tblGrid>
              <a:tr h="370840">
                <a:tc>
                  <a:txBody>
                    <a:bodyPr/>
                    <a:lstStyle/>
                    <a:p>
                      <a:r>
                        <a:rPr lang="en-US" dirty="0"/>
                        <a:t>NAME</a:t>
                      </a:r>
                      <a:endParaRPr lang="en-AU" dirty="0"/>
                    </a:p>
                  </a:txBody>
                  <a:tcPr/>
                </a:tc>
                <a:tc>
                  <a:txBody>
                    <a:bodyPr/>
                    <a:lstStyle/>
                    <a:p>
                      <a:r>
                        <a:rPr lang="en-US"/>
                        <a:t>ID</a:t>
                      </a:r>
                      <a:endParaRPr lang="en-AU"/>
                    </a:p>
                  </a:txBody>
                  <a:tcPr/>
                </a:tc>
                <a:extLst>
                  <a:ext uri="{0D108BD9-81ED-4DB2-BD59-A6C34878D82A}">
                    <a16:rowId xmlns:a16="http://schemas.microsoft.com/office/drawing/2014/main" val="10000"/>
                  </a:ext>
                </a:extLst>
              </a:tr>
              <a:tr h="370840">
                <a:tc>
                  <a:txBody>
                    <a:bodyPr/>
                    <a:lstStyle/>
                    <a:p>
                      <a:r>
                        <a:rPr lang="en-US" dirty="0"/>
                        <a:t>Shiva Mani Gounder</a:t>
                      </a:r>
                      <a:endParaRPr lang="en-AU" dirty="0"/>
                    </a:p>
                  </a:txBody>
                  <a:tcPr/>
                </a:tc>
                <a:tc>
                  <a:txBody>
                    <a:bodyPr/>
                    <a:lstStyle/>
                    <a:p>
                      <a:r>
                        <a:rPr lang="en-US"/>
                        <a:t>S11208749</a:t>
                      </a:r>
                      <a:endParaRPr lang="en-AU"/>
                    </a:p>
                  </a:txBody>
                  <a:tcPr/>
                </a:tc>
                <a:extLst>
                  <a:ext uri="{0D108BD9-81ED-4DB2-BD59-A6C34878D82A}">
                    <a16:rowId xmlns:a16="http://schemas.microsoft.com/office/drawing/2014/main" val="10001"/>
                  </a:ext>
                </a:extLst>
              </a:tr>
              <a:tr h="370840">
                <a:tc>
                  <a:txBody>
                    <a:bodyPr/>
                    <a:lstStyle/>
                    <a:p>
                      <a:r>
                        <a:rPr lang="en-US" dirty="0"/>
                        <a:t>Anshika Rao</a:t>
                      </a:r>
                      <a:endParaRPr lang="en-AU" dirty="0"/>
                    </a:p>
                  </a:txBody>
                  <a:tcPr/>
                </a:tc>
                <a:tc>
                  <a:txBody>
                    <a:bodyPr/>
                    <a:lstStyle/>
                    <a:p>
                      <a:r>
                        <a:rPr lang="en-US"/>
                        <a:t>S11208306</a:t>
                      </a:r>
                      <a:endParaRPr lang="en-AU"/>
                    </a:p>
                  </a:txBody>
                  <a:tcPr/>
                </a:tc>
                <a:extLst>
                  <a:ext uri="{0D108BD9-81ED-4DB2-BD59-A6C34878D82A}">
                    <a16:rowId xmlns:a16="http://schemas.microsoft.com/office/drawing/2014/main" val="10002"/>
                  </a:ext>
                </a:extLst>
              </a:tr>
              <a:tr h="370840">
                <a:tc>
                  <a:txBody>
                    <a:bodyPr/>
                    <a:lstStyle/>
                    <a:p>
                      <a:r>
                        <a:rPr lang="en-US" dirty="0"/>
                        <a:t>Shainesh Nand</a:t>
                      </a:r>
                      <a:endParaRPr lang="en-AU" dirty="0"/>
                    </a:p>
                  </a:txBody>
                  <a:tcPr/>
                </a:tc>
                <a:tc>
                  <a:txBody>
                    <a:bodyPr/>
                    <a:lstStyle/>
                    <a:p>
                      <a:r>
                        <a:rPr lang="en-US"/>
                        <a:t>S11208989</a:t>
                      </a:r>
                      <a:endParaRPr lang="en-AU"/>
                    </a:p>
                  </a:txBody>
                  <a:tcPr/>
                </a:tc>
                <a:extLst>
                  <a:ext uri="{0D108BD9-81ED-4DB2-BD59-A6C34878D82A}">
                    <a16:rowId xmlns:a16="http://schemas.microsoft.com/office/drawing/2014/main" val="10003"/>
                  </a:ext>
                </a:extLst>
              </a:tr>
              <a:tr h="370840">
                <a:tc>
                  <a:txBody>
                    <a:bodyPr/>
                    <a:lstStyle/>
                    <a:p>
                      <a:r>
                        <a:rPr lang="en-US" dirty="0"/>
                        <a:t>Kolinio Cagi</a:t>
                      </a:r>
                      <a:endParaRPr lang="en-AU" dirty="0"/>
                    </a:p>
                  </a:txBody>
                  <a:tcPr/>
                </a:tc>
                <a:tc>
                  <a:txBody>
                    <a:bodyPr/>
                    <a:lstStyle/>
                    <a:p>
                      <a:r>
                        <a:rPr lang="en-US" dirty="0"/>
                        <a:t>s11125880</a:t>
                      </a:r>
                      <a:endParaRPr lang="en-AU"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489439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p:cTn id="25"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28" dur="1000"/>
                                        <p:tgtEl>
                                          <p:spTgt spid="3">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p:cTn id="33" dur="1000" fill="hold"/>
                                        <p:tgtEl>
                                          <p:spTgt spid="4"/>
                                        </p:tgtEl>
                                        <p:attrNameLst>
                                          <p:attrName>ppt_w</p:attrName>
                                        </p:attrNameLst>
                                      </p:cBhvr>
                                      <p:tavLst>
                                        <p:tav tm="0">
                                          <p:val>
                                            <p:fltVal val="0"/>
                                          </p:val>
                                        </p:tav>
                                        <p:tav tm="100000">
                                          <p:val>
                                            <p:strVal val="#ppt_w"/>
                                          </p:val>
                                        </p:tav>
                                      </p:tavLst>
                                    </p:anim>
                                    <p:anim calcmode="lin" valueType="num">
                                      <p:cBhvr>
                                        <p:cTn id="34" dur="1000" fill="hold"/>
                                        <p:tgtEl>
                                          <p:spTgt spid="4"/>
                                        </p:tgtEl>
                                        <p:attrNameLst>
                                          <p:attrName>ppt_h</p:attrName>
                                        </p:attrNameLst>
                                      </p:cBhvr>
                                      <p:tavLst>
                                        <p:tav tm="0">
                                          <p:val>
                                            <p:fltVal val="0"/>
                                          </p:val>
                                        </p:tav>
                                        <p:tav tm="100000">
                                          <p:val>
                                            <p:strVal val="#ppt_h"/>
                                          </p:val>
                                        </p:tav>
                                      </p:tavLst>
                                    </p:anim>
                                    <p:anim calcmode="lin" valueType="num">
                                      <p:cBhvr>
                                        <p:cTn id="35" dur="1000" fill="hold"/>
                                        <p:tgtEl>
                                          <p:spTgt spid="4"/>
                                        </p:tgtEl>
                                        <p:attrNameLst>
                                          <p:attrName>style.rotation</p:attrName>
                                        </p:attrNameLst>
                                      </p:cBhvr>
                                      <p:tavLst>
                                        <p:tav tm="0">
                                          <p:val>
                                            <p:fltVal val="90"/>
                                          </p:val>
                                        </p:tav>
                                        <p:tav tm="100000">
                                          <p:val>
                                            <p:fltVal val="0"/>
                                          </p:val>
                                        </p:tav>
                                      </p:tavLst>
                                    </p:anim>
                                    <p:animEffect transition="in" filter="fade">
                                      <p:cBhvr>
                                        <p:cTn id="36" dur="10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p:cTn id="41" dur="500" fill="hold"/>
                                        <p:tgtEl>
                                          <p:spTgt spid="5"/>
                                        </p:tgtEl>
                                        <p:attrNameLst>
                                          <p:attrName>ppt_w</p:attrName>
                                        </p:attrNameLst>
                                      </p:cBhvr>
                                      <p:tavLst>
                                        <p:tav tm="0">
                                          <p:val>
                                            <p:fltVal val="0"/>
                                          </p:val>
                                        </p:tav>
                                        <p:tav tm="100000">
                                          <p:val>
                                            <p:strVal val="#ppt_w"/>
                                          </p:val>
                                        </p:tav>
                                      </p:tavLst>
                                    </p:anim>
                                    <p:anim calcmode="lin" valueType="num">
                                      <p:cBhvr>
                                        <p:cTn id="42" dur="500" fill="hold"/>
                                        <p:tgtEl>
                                          <p:spTgt spid="5"/>
                                        </p:tgtEl>
                                        <p:attrNameLst>
                                          <p:attrName>ppt_h</p:attrName>
                                        </p:attrNameLst>
                                      </p:cBhvr>
                                      <p:tavLst>
                                        <p:tav tm="0">
                                          <p:val>
                                            <p:fltVal val="0"/>
                                          </p:val>
                                        </p:tav>
                                        <p:tav tm="100000">
                                          <p:val>
                                            <p:strVal val="#ppt_h"/>
                                          </p:val>
                                        </p:tav>
                                      </p:tavLst>
                                    </p:anim>
                                    <p:animEffect transition="in" filter="fade">
                                      <p:cBhvr>
                                        <p:cTn id="4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7E9D4D-CE0E-1FBB-B10D-0568F553EEC8}"/>
              </a:ext>
            </a:extLst>
          </p:cNvPr>
          <p:cNvPicPr/>
          <p:nvPr/>
        </p:nvPicPr>
        <p:blipFill rotWithShape="1">
          <a:blip r:embed="rId2"/>
          <a:srcRect l="8140" t="15959" r="75996" b="46284"/>
          <a:stretch/>
        </p:blipFill>
        <p:spPr>
          <a:xfrm>
            <a:off x="189118" y="191072"/>
            <a:ext cx="3476302" cy="2999232"/>
          </a:xfrm>
          <a:prstGeom prst="rect">
            <a:avLst/>
          </a:prstGeom>
        </p:spPr>
      </p:pic>
      <p:sp>
        <p:nvSpPr>
          <p:cNvPr id="2" name="Title 1">
            <a:extLst>
              <a:ext uri="{FF2B5EF4-FFF2-40B4-BE49-F238E27FC236}">
                <a16:creationId xmlns:a16="http://schemas.microsoft.com/office/drawing/2014/main" id="{B2DC672D-99F7-366E-09B2-A6E68D28B73E}"/>
              </a:ext>
            </a:extLst>
          </p:cNvPr>
          <p:cNvSpPr>
            <a:spLocks noGrp="1"/>
          </p:cNvSpPr>
          <p:nvPr>
            <p:ph type="title"/>
          </p:nvPr>
        </p:nvSpPr>
        <p:spPr/>
        <p:txBody>
          <a:bodyPr/>
          <a:lstStyle/>
          <a:p>
            <a:pPr algn="ctr"/>
            <a:r>
              <a:rPr lang="en-US" sz="6000" dirty="0">
                <a:latin typeface="Arial Black" panose="020B0A04020102020204" pitchFamily="34" charset="0"/>
              </a:rPr>
              <a:t>LAYOUT</a:t>
            </a:r>
            <a:r>
              <a:rPr lang="en-US" dirty="0"/>
              <a:t> </a:t>
            </a:r>
            <a:endParaRPr lang="en-GB" dirty="0"/>
          </a:p>
        </p:txBody>
      </p:sp>
      <p:sp>
        <p:nvSpPr>
          <p:cNvPr id="5" name="Text Placeholder 4">
            <a:extLst>
              <a:ext uri="{FF2B5EF4-FFF2-40B4-BE49-F238E27FC236}">
                <a16:creationId xmlns:a16="http://schemas.microsoft.com/office/drawing/2014/main" id="{9922F11D-6BF4-A983-A39A-68EACEB27930}"/>
              </a:ext>
            </a:extLst>
          </p:cNvPr>
          <p:cNvSpPr>
            <a:spLocks noGrp="1"/>
          </p:cNvSpPr>
          <p:nvPr>
            <p:ph type="body" idx="1"/>
          </p:nvPr>
        </p:nvSpPr>
        <p:spPr/>
        <p:txBody>
          <a:bodyPr>
            <a:normAutofit/>
          </a:bodyPr>
          <a:lstStyle/>
          <a:p>
            <a:r>
              <a:rPr lang="en-US" sz="3200" dirty="0">
                <a:latin typeface="Arial Black" panose="020B0A04020102020204" pitchFamily="34" charset="0"/>
              </a:rPr>
              <a:t>NOTE</a:t>
            </a:r>
            <a:endParaRPr lang="en-GB" sz="3200" dirty="0">
              <a:latin typeface="Arial Black" panose="020B0A04020102020204" pitchFamily="34" charset="0"/>
            </a:endParaRPr>
          </a:p>
        </p:txBody>
      </p:sp>
      <p:graphicFrame>
        <p:nvGraphicFramePr>
          <p:cNvPr id="8" name="Content Placeholder 2">
            <a:extLst>
              <a:ext uri="{FF2B5EF4-FFF2-40B4-BE49-F238E27FC236}">
                <a16:creationId xmlns:a16="http://schemas.microsoft.com/office/drawing/2014/main" id="{597A74C8-67F0-83DB-5CC3-8B76AD680927}"/>
              </a:ext>
            </a:extLst>
          </p:cNvPr>
          <p:cNvGraphicFramePr>
            <a:graphicFrameLocks noGrp="1"/>
          </p:cNvGraphicFramePr>
          <p:nvPr>
            <p:ph sz="half" idx="2"/>
            <p:extLst>
              <p:ext uri="{D42A27DB-BD31-4B8C-83A1-F6EECF244321}">
                <p14:modId xmlns:p14="http://schemas.microsoft.com/office/powerpoint/2010/main" val="3293353851"/>
              </p:ext>
            </p:extLst>
          </p:nvPr>
        </p:nvGraphicFramePr>
        <p:xfrm>
          <a:off x="839788" y="2505075"/>
          <a:ext cx="5157787" cy="36845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Content Placeholder 9">
            <a:extLst>
              <a:ext uri="{FF2B5EF4-FFF2-40B4-BE49-F238E27FC236}">
                <a16:creationId xmlns:a16="http://schemas.microsoft.com/office/drawing/2014/main" id="{50545B1D-6CE4-45AF-27C0-146DE6D3CD9C}"/>
              </a:ext>
            </a:extLst>
          </p:cNvPr>
          <p:cNvSpPr>
            <a:spLocks noGrp="1"/>
          </p:cNvSpPr>
          <p:nvPr>
            <p:ph sz="quarter" idx="4"/>
          </p:nvPr>
        </p:nvSpPr>
        <p:spPr/>
        <p:txBody>
          <a:bodyPr>
            <a:normAutofit fontScale="55000" lnSpcReduction="20000"/>
          </a:bodyPr>
          <a:lstStyle/>
          <a:p>
            <a:r>
              <a:rPr lang="en-US" dirty="0"/>
              <a:t>Easy Travel has an appealing gradient line background color that is catchy and comfortable in terms of the user’s sight.</a:t>
            </a:r>
          </a:p>
          <a:p>
            <a:r>
              <a:rPr lang="en-US" dirty="0"/>
              <a:t>A horizontal navigation bar has been constructed in the layout to have easier navigation for customers to locate contents. To ensure a smooth layer and visual of the website Headers, Sections, classes, heading and footer have been used in the layout.</a:t>
            </a:r>
          </a:p>
          <a:p>
            <a:r>
              <a:rPr lang="en-US" dirty="0"/>
              <a:t>Active whitespace has been used to guide the user’s eyes towards the important contents on the website, providing space or gap between each section, thus making layout of the website more balanced.</a:t>
            </a:r>
          </a:p>
          <a:p>
            <a:r>
              <a:rPr lang="en-US" dirty="0"/>
              <a:t>It makes the reading of content more visible making the information easier to be digested.</a:t>
            </a:r>
          </a:p>
          <a:p>
            <a:r>
              <a:rPr lang="en-US" dirty="0"/>
              <a:t>Through the use active whitespace, designers can efficiently create an appealing layout, which over roll improves the effectiveness of the website.</a:t>
            </a:r>
            <a:endParaRPr lang="en-GB" dirty="0"/>
          </a:p>
        </p:txBody>
      </p:sp>
    </p:spTree>
    <p:extLst>
      <p:ext uri="{BB962C8B-B14F-4D97-AF65-F5344CB8AC3E}">
        <p14:creationId xmlns:p14="http://schemas.microsoft.com/office/powerpoint/2010/main" val="963187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 calcmode="lin" valueType="num">
                                      <p:cBhvr>
                                        <p:cTn id="25"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26"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27" dur="500"/>
                                        <p:tgtEl>
                                          <p:spTgt spid="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0">
                                            <p:txEl>
                                              <p:pRg st="0" end="0"/>
                                            </p:txEl>
                                          </p:spTgt>
                                        </p:tgtEl>
                                        <p:attrNameLst>
                                          <p:attrName>style.visibility</p:attrName>
                                        </p:attrNameLst>
                                      </p:cBhvr>
                                      <p:to>
                                        <p:strVal val="visible"/>
                                      </p:to>
                                    </p:set>
                                    <p:animEffect transition="in" filter="fade">
                                      <p:cBhvr>
                                        <p:cTn id="39" dur="1000"/>
                                        <p:tgtEl>
                                          <p:spTgt spid="10">
                                            <p:txEl>
                                              <p:pRg st="0" end="0"/>
                                            </p:txEl>
                                          </p:spTgt>
                                        </p:tgtEl>
                                      </p:cBhvr>
                                    </p:animEffect>
                                    <p:anim calcmode="lin" valueType="num">
                                      <p:cBhvr>
                                        <p:cTn id="40"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41"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10">
                                            <p:txEl>
                                              <p:pRg st="1" end="1"/>
                                            </p:txEl>
                                          </p:spTgt>
                                        </p:tgtEl>
                                        <p:attrNameLst>
                                          <p:attrName>style.visibility</p:attrName>
                                        </p:attrNameLst>
                                      </p:cBhvr>
                                      <p:to>
                                        <p:strVal val="visible"/>
                                      </p:to>
                                    </p:set>
                                    <p:animEffect transition="in" filter="fade">
                                      <p:cBhvr>
                                        <p:cTn id="46" dur="1000"/>
                                        <p:tgtEl>
                                          <p:spTgt spid="10">
                                            <p:txEl>
                                              <p:pRg st="1" end="1"/>
                                            </p:txEl>
                                          </p:spTgt>
                                        </p:tgtEl>
                                      </p:cBhvr>
                                    </p:animEffect>
                                    <p:anim calcmode="lin" valueType="num">
                                      <p:cBhvr>
                                        <p:cTn id="47"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48"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10">
                                            <p:txEl>
                                              <p:pRg st="2" end="2"/>
                                            </p:txEl>
                                          </p:spTgt>
                                        </p:tgtEl>
                                        <p:attrNameLst>
                                          <p:attrName>style.visibility</p:attrName>
                                        </p:attrNameLst>
                                      </p:cBhvr>
                                      <p:to>
                                        <p:strVal val="visible"/>
                                      </p:to>
                                    </p:set>
                                    <p:animEffect transition="in" filter="fade">
                                      <p:cBhvr>
                                        <p:cTn id="53" dur="1000"/>
                                        <p:tgtEl>
                                          <p:spTgt spid="10">
                                            <p:txEl>
                                              <p:pRg st="2" end="2"/>
                                            </p:txEl>
                                          </p:spTgt>
                                        </p:tgtEl>
                                      </p:cBhvr>
                                    </p:animEffect>
                                    <p:anim calcmode="lin" valueType="num">
                                      <p:cBhvr>
                                        <p:cTn id="54"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55"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10">
                                            <p:txEl>
                                              <p:pRg st="3" end="3"/>
                                            </p:txEl>
                                          </p:spTgt>
                                        </p:tgtEl>
                                        <p:attrNameLst>
                                          <p:attrName>style.visibility</p:attrName>
                                        </p:attrNameLst>
                                      </p:cBhvr>
                                      <p:to>
                                        <p:strVal val="visible"/>
                                      </p:to>
                                    </p:set>
                                    <p:animEffect transition="in" filter="fade">
                                      <p:cBhvr>
                                        <p:cTn id="60" dur="1000"/>
                                        <p:tgtEl>
                                          <p:spTgt spid="10">
                                            <p:txEl>
                                              <p:pRg st="3" end="3"/>
                                            </p:txEl>
                                          </p:spTgt>
                                        </p:tgtEl>
                                      </p:cBhvr>
                                    </p:animEffect>
                                    <p:anim calcmode="lin" valueType="num">
                                      <p:cBhvr>
                                        <p:cTn id="61"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62"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10">
                                            <p:txEl>
                                              <p:pRg st="4" end="4"/>
                                            </p:txEl>
                                          </p:spTgt>
                                        </p:tgtEl>
                                        <p:attrNameLst>
                                          <p:attrName>style.visibility</p:attrName>
                                        </p:attrNameLst>
                                      </p:cBhvr>
                                      <p:to>
                                        <p:strVal val="visible"/>
                                      </p:to>
                                    </p:set>
                                    <p:animEffect transition="in" filter="fade">
                                      <p:cBhvr>
                                        <p:cTn id="67" dur="1000"/>
                                        <p:tgtEl>
                                          <p:spTgt spid="10">
                                            <p:txEl>
                                              <p:pRg st="4" end="4"/>
                                            </p:txEl>
                                          </p:spTgt>
                                        </p:tgtEl>
                                      </p:cBhvr>
                                    </p:animEffect>
                                    <p:anim calcmode="lin" valueType="num">
                                      <p:cBhvr>
                                        <p:cTn id="68"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69" dur="10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Graphic spid="8" grpId="0">
        <p:bldAsOne/>
      </p:bldGraphic>
      <p:bldP spid="10"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dirty="0">
                <a:latin typeface="Arial Black" panose="020B0A04020102020204" pitchFamily="34" charset="0"/>
              </a:rPr>
              <a:t>LOGIN/SIGN UP</a:t>
            </a:r>
          </a:p>
        </p:txBody>
      </p:sp>
      <p:pic>
        <p:nvPicPr>
          <p:cNvPr id="4" name="Content Placeholder 3">
            <a:extLst>
              <a:ext uri="{FF2B5EF4-FFF2-40B4-BE49-F238E27FC236}">
                <a16:creationId xmlns:a16="http://schemas.microsoft.com/office/drawing/2014/main" id="{C068AACE-E9EB-BD4D-6546-7C55872CA9E4}"/>
              </a:ext>
            </a:extLst>
          </p:cNvPr>
          <p:cNvPicPr>
            <a:picLocks noGrp="1" noChangeAspect="1"/>
          </p:cNvPicPr>
          <p:nvPr>
            <p:ph idx="1"/>
          </p:nvPr>
        </p:nvPicPr>
        <p:blipFill rotWithShape="1">
          <a:blip r:embed="rId2"/>
          <a:srcRect l="8225" t="16367" r="8148"/>
          <a:stretch/>
        </p:blipFill>
        <p:spPr>
          <a:xfrm>
            <a:off x="390600" y="2043264"/>
            <a:ext cx="6766703" cy="4415593"/>
          </a:xfrm>
          <a:prstGeom prst="rect">
            <a:avLst/>
          </a:prstGeom>
        </p:spPr>
      </p:pic>
      <p:pic>
        <p:nvPicPr>
          <p:cNvPr id="2" name="Picture 1">
            <a:extLst>
              <a:ext uri="{FF2B5EF4-FFF2-40B4-BE49-F238E27FC236}">
                <a16:creationId xmlns:a16="http://schemas.microsoft.com/office/drawing/2014/main" id="{2262B2C9-D6C1-01B9-4BCB-A0EC3537FD10}"/>
              </a:ext>
            </a:extLst>
          </p:cNvPr>
          <p:cNvPicPr/>
          <p:nvPr/>
        </p:nvPicPr>
        <p:blipFill rotWithShape="1">
          <a:blip r:embed="rId3"/>
          <a:srcRect l="8140" t="15959" r="75996" b="46284"/>
          <a:stretch/>
        </p:blipFill>
        <p:spPr>
          <a:xfrm>
            <a:off x="7157303" y="2950743"/>
            <a:ext cx="3878664" cy="3346376"/>
          </a:xfrm>
          <a:prstGeom prst="rect">
            <a:avLst/>
          </a:prstGeom>
        </p:spPr>
      </p:pic>
    </p:spTree>
    <p:extLst>
      <p:ext uri="{BB962C8B-B14F-4D97-AF65-F5344CB8AC3E}">
        <p14:creationId xmlns:p14="http://schemas.microsoft.com/office/powerpoint/2010/main" val="1600711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A1B94CA-335B-C294-6C16-FA8B8A0FC77D}"/>
              </a:ext>
            </a:extLst>
          </p:cNvPr>
          <p:cNvPicPr/>
          <p:nvPr/>
        </p:nvPicPr>
        <p:blipFill rotWithShape="1">
          <a:blip r:embed="rId2"/>
          <a:srcRect l="8140" t="15959" r="75996" b="46284"/>
          <a:stretch/>
        </p:blipFill>
        <p:spPr>
          <a:xfrm>
            <a:off x="3414667" y="392332"/>
            <a:ext cx="1603718" cy="1181687"/>
          </a:xfrm>
          <a:prstGeom prst="rect">
            <a:avLst/>
          </a:prstGeom>
        </p:spPr>
      </p:pic>
      <p:sp>
        <p:nvSpPr>
          <p:cNvPr id="37"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E11E74-2605-9778-5527-DB0165FEB27B}"/>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Arial Black" panose="020B0A04020102020204" pitchFamily="34" charset="0"/>
              </a:rPr>
              <a:t>HOME</a:t>
            </a:r>
          </a:p>
        </p:txBody>
      </p:sp>
      <p:pic>
        <p:nvPicPr>
          <p:cNvPr id="5" name="Content Placeholder 4">
            <a:extLst>
              <a:ext uri="{FF2B5EF4-FFF2-40B4-BE49-F238E27FC236}">
                <a16:creationId xmlns:a16="http://schemas.microsoft.com/office/drawing/2014/main" id="{6D8B2BB9-89D8-2184-E1C0-B4B740E95C7F}"/>
              </a:ext>
            </a:extLst>
          </p:cNvPr>
          <p:cNvPicPr>
            <a:picLocks noGrp="1" noChangeAspect="1"/>
          </p:cNvPicPr>
          <p:nvPr>
            <p:ph idx="1"/>
          </p:nvPr>
        </p:nvPicPr>
        <p:blipFill rotWithShape="1">
          <a:blip r:embed="rId3"/>
          <a:srcRect t="5371"/>
          <a:stretch/>
        </p:blipFill>
        <p:spPr>
          <a:xfrm>
            <a:off x="5092505" y="562708"/>
            <a:ext cx="6555544" cy="5134707"/>
          </a:xfrm>
          <a:prstGeom prst="rect">
            <a:avLst/>
          </a:prstGeom>
        </p:spPr>
      </p:pic>
    </p:spTree>
    <p:extLst>
      <p:ext uri="{BB962C8B-B14F-4D97-AF65-F5344CB8AC3E}">
        <p14:creationId xmlns:p14="http://schemas.microsoft.com/office/powerpoint/2010/main" val="319765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60DB5C-A5EE-F520-619E-483C107E1686}"/>
              </a:ext>
            </a:extLst>
          </p:cNvPr>
          <p:cNvSpPr>
            <a:spLocks noGrp="1"/>
          </p:cNvSpPr>
          <p:nvPr>
            <p:ph type="title"/>
          </p:nvPr>
        </p:nvSpPr>
        <p:spPr>
          <a:xfrm>
            <a:off x="1028699" y="1967266"/>
            <a:ext cx="3050931" cy="2547257"/>
          </a:xfrm>
          <a:noFill/>
        </p:spPr>
        <p:txBody>
          <a:bodyPr vert="horz" lIns="91440" tIns="45720" rIns="91440" bIns="45720" rtlCol="0" anchor="ctr">
            <a:normAutofit/>
          </a:bodyPr>
          <a:lstStyle/>
          <a:p>
            <a:pPr algn="ctr"/>
            <a:r>
              <a:rPr lang="en-US" sz="2400" kern="1200" dirty="0">
                <a:solidFill>
                  <a:srgbClr val="FFFFFF"/>
                </a:solidFill>
                <a:latin typeface="Arial Black" panose="020B0A04020102020204" pitchFamily="34" charset="0"/>
              </a:rPr>
              <a:t>DESTINATIONS</a:t>
            </a:r>
          </a:p>
        </p:txBody>
      </p:sp>
      <p:pic>
        <p:nvPicPr>
          <p:cNvPr id="5" name="Content Placeholder 4">
            <a:extLst>
              <a:ext uri="{FF2B5EF4-FFF2-40B4-BE49-F238E27FC236}">
                <a16:creationId xmlns:a16="http://schemas.microsoft.com/office/drawing/2014/main" id="{B24D9493-2580-2707-9858-62D77F2CE519}"/>
              </a:ext>
            </a:extLst>
          </p:cNvPr>
          <p:cNvPicPr>
            <a:picLocks noGrp="1" noChangeAspect="1"/>
          </p:cNvPicPr>
          <p:nvPr>
            <p:ph idx="1"/>
          </p:nvPr>
        </p:nvPicPr>
        <p:blipFill rotWithShape="1">
          <a:blip r:embed="rId2"/>
          <a:srcRect t="8156"/>
          <a:stretch/>
        </p:blipFill>
        <p:spPr>
          <a:xfrm>
            <a:off x="6291777" y="643466"/>
            <a:ext cx="3751778" cy="5568739"/>
          </a:xfrm>
          <a:prstGeom prst="rect">
            <a:avLst/>
          </a:prstGeom>
        </p:spPr>
      </p:pic>
      <p:pic>
        <p:nvPicPr>
          <p:cNvPr id="6" name="Picture 5">
            <a:extLst>
              <a:ext uri="{FF2B5EF4-FFF2-40B4-BE49-F238E27FC236}">
                <a16:creationId xmlns:a16="http://schemas.microsoft.com/office/drawing/2014/main" id="{9F39A3C1-A941-1A95-A380-F1F90FA17637}"/>
              </a:ext>
            </a:extLst>
          </p:cNvPr>
          <p:cNvPicPr/>
          <p:nvPr/>
        </p:nvPicPr>
        <p:blipFill rotWithShape="1">
          <a:blip r:embed="rId3"/>
          <a:srcRect l="8140" t="15959" r="75996" b="46284"/>
          <a:stretch/>
        </p:blipFill>
        <p:spPr>
          <a:xfrm>
            <a:off x="717422" y="1574019"/>
            <a:ext cx="1603718" cy="1181687"/>
          </a:xfrm>
          <a:prstGeom prst="rect">
            <a:avLst/>
          </a:prstGeom>
        </p:spPr>
      </p:pic>
    </p:spTree>
    <p:extLst>
      <p:ext uri="{BB962C8B-B14F-4D97-AF65-F5344CB8AC3E}">
        <p14:creationId xmlns:p14="http://schemas.microsoft.com/office/powerpoint/2010/main" val="3854834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9785FC-06DC-E123-8545-2E3E1899113B}"/>
              </a:ext>
            </a:extLst>
          </p:cNvPr>
          <p:cNvSpPr>
            <a:spLocks noGrp="1"/>
          </p:cNvSpPr>
          <p:nvPr>
            <p:ph type="title"/>
          </p:nvPr>
        </p:nvSpPr>
        <p:spPr>
          <a:xfrm>
            <a:off x="1028699" y="1967266"/>
            <a:ext cx="3022795" cy="2547257"/>
          </a:xfrm>
          <a:noFill/>
        </p:spPr>
        <p:txBody>
          <a:bodyPr vert="horz" lIns="91440" tIns="45720" rIns="91440" bIns="45720" rtlCol="0" anchor="ctr">
            <a:normAutofit/>
          </a:bodyPr>
          <a:lstStyle/>
          <a:p>
            <a:pPr algn="ctr"/>
            <a:r>
              <a:rPr lang="en-US" sz="3600" b="1" kern="1200" dirty="0">
                <a:solidFill>
                  <a:srgbClr val="FFFFFF"/>
                </a:solidFill>
                <a:latin typeface="Arial Black" panose="020B0A04020102020204" pitchFamily="34" charset="0"/>
              </a:rPr>
              <a:t>BOOKINGS</a:t>
            </a:r>
          </a:p>
        </p:txBody>
      </p:sp>
      <p:pic>
        <p:nvPicPr>
          <p:cNvPr id="5" name="Content Placeholder 4">
            <a:extLst>
              <a:ext uri="{FF2B5EF4-FFF2-40B4-BE49-F238E27FC236}">
                <a16:creationId xmlns:a16="http://schemas.microsoft.com/office/drawing/2014/main" id="{E9D847AD-31A0-B6CA-5D79-30C075795063}"/>
              </a:ext>
            </a:extLst>
          </p:cNvPr>
          <p:cNvPicPr>
            <a:picLocks noGrp="1" noChangeAspect="1"/>
          </p:cNvPicPr>
          <p:nvPr>
            <p:ph idx="1"/>
          </p:nvPr>
        </p:nvPicPr>
        <p:blipFill rotWithShape="1">
          <a:blip r:embed="rId2"/>
          <a:srcRect t="6862"/>
          <a:stretch/>
        </p:blipFill>
        <p:spPr>
          <a:xfrm>
            <a:off x="6227654" y="643466"/>
            <a:ext cx="3880023" cy="5568739"/>
          </a:xfrm>
          <a:prstGeom prst="rect">
            <a:avLst/>
          </a:prstGeom>
        </p:spPr>
      </p:pic>
      <p:pic>
        <p:nvPicPr>
          <p:cNvPr id="6" name="Picture 5">
            <a:extLst>
              <a:ext uri="{FF2B5EF4-FFF2-40B4-BE49-F238E27FC236}">
                <a16:creationId xmlns:a16="http://schemas.microsoft.com/office/drawing/2014/main" id="{FF72E387-E780-3E09-95F3-B40DA9BAC0EC}"/>
              </a:ext>
            </a:extLst>
          </p:cNvPr>
          <p:cNvPicPr/>
          <p:nvPr/>
        </p:nvPicPr>
        <p:blipFill rotWithShape="1">
          <a:blip r:embed="rId3"/>
          <a:srcRect l="8140" t="15959" r="75996" b="46284"/>
          <a:stretch/>
        </p:blipFill>
        <p:spPr>
          <a:xfrm>
            <a:off x="717422" y="1574019"/>
            <a:ext cx="1603718" cy="1181687"/>
          </a:xfrm>
          <a:prstGeom prst="rect">
            <a:avLst/>
          </a:prstGeom>
        </p:spPr>
      </p:pic>
    </p:spTree>
    <p:extLst>
      <p:ext uri="{BB962C8B-B14F-4D97-AF65-F5344CB8AC3E}">
        <p14:creationId xmlns:p14="http://schemas.microsoft.com/office/powerpoint/2010/main" val="859573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2200F5-F573-F6B0-F6AD-CEAB679C0A8F}"/>
              </a:ext>
            </a:extLst>
          </p:cNvPr>
          <p:cNvSpPr>
            <a:spLocks noGrp="1"/>
          </p:cNvSpPr>
          <p:nvPr>
            <p:ph type="title"/>
          </p:nvPr>
        </p:nvSpPr>
        <p:spPr>
          <a:xfrm>
            <a:off x="1028699" y="1967266"/>
            <a:ext cx="2798717" cy="2547257"/>
          </a:xfrm>
          <a:noFill/>
        </p:spPr>
        <p:txBody>
          <a:bodyPr vert="horz" lIns="91440" tIns="45720" rIns="91440" bIns="45720" rtlCol="0" anchor="ctr">
            <a:normAutofit/>
          </a:bodyPr>
          <a:lstStyle/>
          <a:p>
            <a:pPr algn="ctr"/>
            <a:r>
              <a:rPr lang="en-US" sz="3600" kern="1200" dirty="0">
                <a:solidFill>
                  <a:srgbClr val="FFFFFF"/>
                </a:solidFill>
                <a:latin typeface="Arial Black" panose="020B0A04020102020204" pitchFamily="34" charset="0"/>
              </a:rPr>
              <a:t>CONTACT</a:t>
            </a:r>
          </a:p>
        </p:txBody>
      </p:sp>
      <p:pic>
        <p:nvPicPr>
          <p:cNvPr id="5" name="Content Placeholder 4">
            <a:extLst>
              <a:ext uri="{FF2B5EF4-FFF2-40B4-BE49-F238E27FC236}">
                <a16:creationId xmlns:a16="http://schemas.microsoft.com/office/drawing/2014/main" id="{6355E7CB-9084-DC79-F5FC-1874FF7D7520}"/>
              </a:ext>
            </a:extLst>
          </p:cNvPr>
          <p:cNvPicPr>
            <a:picLocks noGrp="1" noChangeAspect="1"/>
          </p:cNvPicPr>
          <p:nvPr>
            <p:ph idx="1"/>
          </p:nvPr>
        </p:nvPicPr>
        <p:blipFill rotWithShape="1">
          <a:blip r:embed="rId2"/>
          <a:srcRect t="9126"/>
          <a:stretch/>
        </p:blipFill>
        <p:spPr>
          <a:xfrm>
            <a:off x="5976914" y="643466"/>
            <a:ext cx="4381503" cy="5568739"/>
          </a:xfrm>
          <a:prstGeom prst="rect">
            <a:avLst/>
          </a:prstGeom>
        </p:spPr>
      </p:pic>
      <p:pic>
        <p:nvPicPr>
          <p:cNvPr id="6" name="Picture 5">
            <a:extLst>
              <a:ext uri="{FF2B5EF4-FFF2-40B4-BE49-F238E27FC236}">
                <a16:creationId xmlns:a16="http://schemas.microsoft.com/office/drawing/2014/main" id="{BD2DB4F5-DAA2-002C-E0DC-A368EC881F55}"/>
              </a:ext>
            </a:extLst>
          </p:cNvPr>
          <p:cNvPicPr/>
          <p:nvPr/>
        </p:nvPicPr>
        <p:blipFill rotWithShape="1">
          <a:blip r:embed="rId3"/>
          <a:srcRect l="8140" t="15959" r="75996" b="46284"/>
          <a:stretch/>
        </p:blipFill>
        <p:spPr>
          <a:xfrm>
            <a:off x="717422" y="1574019"/>
            <a:ext cx="1603718" cy="1181687"/>
          </a:xfrm>
          <a:prstGeom prst="rect">
            <a:avLst/>
          </a:prstGeom>
        </p:spPr>
      </p:pic>
    </p:spTree>
    <p:extLst>
      <p:ext uri="{BB962C8B-B14F-4D97-AF65-F5344CB8AC3E}">
        <p14:creationId xmlns:p14="http://schemas.microsoft.com/office/powerpoint/2010/main" val="3457513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080BC5-38E5-9DB9-A88B-0959E851916F}"/>
              </a:ext>
            </a:extLst>
          </p:cNvPr>
          <p:cNvSpPr>
            <a:spLocks noGrp="1"/>
          </p:cNvSpPr>
          <p:nvPr>
            <p:ph type="title"/>
          </p:nvPr>
        </p:nvSpPr>
        <p:spPr>
          <a:xfrm>
            <a:off x="1028700" y="1967266"/>
            <a:ext cx="2882118" cy="2547257"/>
          </a:xfrm>
          <a:noFill/>
        </p:spPr>
        <p:txBody>
          <a:bodyPr vert="horz" lIns="91440" tIns="45720" rIns="91440" bIns="45720" rtlCol="0" anchor="ctr">
            <a:normAutofit/>
          </a:bodyPr>
          <a:lstStyle/>
          <a:p>
            <a:pPr algn="ctr"/>
            <a:r>
              <a:rPr lang="en-US" sz="3600" kern="1200" dirty="0">
                <a:solidFill>
                  <a:srgbClr val="FFFFFF"/>
                </a:solidFill>
                <a:latin typeface="Arial Black" panose="020B0A04020102020204" pitchFamily="34" charset="0"/>
              </a:rPr>
              <a:t>ABOUT US</a:t>
            </a:r>
          </a:p>
        </p:txBody>
      </p:sp>
      <p:pic>
        <p:nvPicPr>
          <p:cNvPr id="5" name="Content Placeholder 4">
            <a:extLst>
              <a:ext uri="{FF2B5EF4-FFF2-40B4-BE49-F238E27FC236}">
                <a16:creationId xmlns:a16="http://schemas.microsoft.com/office/drawing/2014/main" id="{8BEDF368-71B3-BCA5-DCEE-C638626FF16C}"/>
              </a:ext>
            </a:extLst>
          </p:cNvPr>
          <p:cNvPicPr>
            <a:picLocks noGrp="1" noChangeAspect="1"/>
          </p:cNvPicPr>
          <p:nvPr>
            <p:ph idx="1"/>
          </p:nvPr>
        </p:nvPicPr>
        <p:blipFill rotWithShape="1">
          <a:blip r:embed="rId2"/>
          <a:srcRect l="1" t="10095" r="-286"/>
          <a:stretch/>
        </p:blipFill>
        <p:spPr>
          <a:xfrm>
            <a:off x="5458265" y="643466"/>
            <a:ext cx="4899018" cy="5568739"/>
          </a:xfrm>
          <a:prstGeom prst="rect">
            <a:avLst/>
          </a:prstGeom>
        </p:spPr>
      </p:pic>
      <p:pic>
        <p:nvPicPr>
          <p:cNvPr id="6" name="Picture 5">
            <a:extLst>
              <a:ext uri="{FF2B5EF4-FFF2-40B4-BE49-F238E27FC236}">
                <a16:creationId xmlns:a16="http://schemas.microsoft.com/office/drawing/2014/main" id="{EB283727-9028-CFA6-6078-0568C9119537}"/>
              </a:ext>
            </a:extLst>
          </p:cNvPr>
          <p:cNvPicPr/>
          <p:nvPr/>
        </p:nvPicPr>
        <p:blipFill rotWithShape="1">
          <a:blip r:embed="rId3"/>
          <a:srcRect l="8140" t="15959" r="75996" b="46284"/>
          <a:stretch/>
        </p:blipFill>
        <p:spPr>
          <a:xfrm>
            <a:off x="717422" y="1574019"/>
            <a:ext cx="1603718" cy="1181687"/>
          </a:xfrm>
          <a:prstGeom prst="rect">
            <a:avLst/>
          </a:prstGeom>
        </p:spPr>
      </p:pic>
    </p:spTree>
    <p:extLst>
      <p:ext uri="{BB962C8B-B14F-4D97-AF65-F5344CB8AC3E}">
        <p14:creationId xmlns:p14="http://schemas.microsoft.com/office/powerpoint/2010/main" val="264304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CAD4FBDC-FFEF-A618-1A94-BF7385EA24EE}"/>
              </a:ext>
            </a:extLst>
          </p:cNvPr>
          <p:cNvSpPr>
            <a:spLocks noGrp="1"/>
          </p:cNvSpPr>
          <p:nvPr>
            <p:ph type="title"/>
          </p:nvPr>
        </p:nvSpPr>
        <p:spPr>
          <a:xfrm rot="16200000">
            <a:off x="-1325880" y="1947672"/>
            <a:ext cx="5961888" cy="2788920"/>
          </a:xfrm>
        </p:spPr>
        <p:txBody>
          <a:bodyPr anchor="ctr">
            <a:normAutofit/>
          </a:bodyPr>
          <a:lstStyle/>
          <a:p>
            <a:r>
              <a:rPr lang="en-US" sz="4800" dirty="0">
                <a:solidFill>
                  <a:schemeClr val="bg1"/>
                </a:solidFill>
                <a:latin typeface="Arial Black" panose="020B0A04020102020204" pitchFamily="34" charset="0"/>
              </a:rPr>
              <a:t>ACCESSIBILITY</a:t>
            </a:r>
            <a:endParaRPr lang="en-GB" sz="4800" dirty="0">
              <a:solidFill>
                <a:schemeClr val="bg1"/>
              </a:solidFill>
              <a:latin typeface="Arial Black" panose="020B0A04020102020204" pitchFamily="34" charset="0"/>
            </a:endParaRPr>
          </a:p>
        </p:txBody>
      </p:sp>
      <p:graphicFrame>
        <p:nvGraphicFramePr>
          <p:cNvPr id="26" name="Content Placeholder 2">
            <a:extLst>
              <a:ext uri="{FF2B5EF4-FFF2-40B4-BE49-F238E27FC236}">
                <a16:creationId xmlns:a16="http://schemas.microsoft.com/office/drawing/2014/main" id="{2DFFD8B0-30CB-1A38-46DC-33A819293F0B}"/>
              </a:ext>
            </a:extLst>
          </p:cNvPr>
          <p:cNvGraphicFramePr>
            <a:graphicFrameLocks noGrp="1"/>
          </p:cNvGraphicFramePr>
          <p:nvPr>
            <p:ph idx="1"/>
            <p:extLst>
              <p:ext uri="{D42A27DB-BD31-4B8C-83A1-F6EECF244321}">
                <p14:modId xmlns:p14="http://schemas.microsoft.com/office/powerpoint/2010/main" val="1815003604"/>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70173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1000"/>
                                        <p:tgtEl>
                                          <p:spTgt spid="26"/>
                                        </p:tgtEl>
                                      </p:cBhvr>
                                    </p:animEffect>
                                    <p:anim calcmode="lin" valueType="num">
                                      <p:cBhvr>
                                        <p:cTn id="12" dur="1000" fill="hold"/>
                                        <p:tgtEl>
                                          <p:spTgt spid="26"/>
                                        </p:tgtEl>
                                        <p:attrNameLst>
                                          <p:attrName>ppt_x</p:attrName>
                                        </p:attrNameLst>
                                      </p:cBhvr>
                                      <p:tavLst>
                                        <p:tav tm="0">
                                          <p:val>
                                            <p:strVal val="#ppt_x"/>
                                          </p:val>
                                        </p:tav>
                                        <p:tav tm="100000">
                                          <p:val>
                                            <p:strVal val="#ppt_x"/>
                                          </p:val>
                                        </p:tav>
                                      </p:tavLst>
                                    </p:anim>
                                    <p:anim calcmode="lin" valueType="num">
                                      <p:cBhvr>
                                        <p:cTn id="13"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26"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74A20-DB46-CFF7-0A52-7BE05C712B47}"/>
              </a:ext>
            </a:extLst>
          </p:cNvPr>
          <p:cNvSpPr>
            <a:spLocks noGrp="1"/>
          </p:cNvSpPr>
          <p:nvPr>
            <p:ph type="title"/>
          </p:nvPr>
        </p:nvSpPr>
        <p:spPr/>
        <p:txBody>
          <a:bodyPr/>
          <a:lstStyle/>
          <a:p>
            <a:r>
              <a:rPr lang="en-GB" dirty="0">
                <a:latin typeface="Arial Black" panose="020B0A04020102020204" pitchFamily="34" charset="0"/>
              </a:rPr>
              <a:t>DOMAIN NAME REGISTRATION</a:t>
            </a:r>
          </a:p>
        </p:txBody>
      </p:sp>
      <p:sp>
        <p:nvSpPr>
          <p:cNvPr id="4" name="Text Placeholder 3">
            <a:extLst>
              <a:ext uri="{FF2B5EF4-FFF2-40B4-BE49-F238E27FC236}">
                <a16:creationId xmlns:a16="http://schemas.microsoft.com/office/drawing/2014/main" id="{6C8E05D8-119C-8FAE-E565-40F97DEBDD20}"/>
              </a:ext>
            </a:extLst>
          </p:cNvPr>
          <p:cNvSpPr>
            <a:spLocks noGrp="1"/>
          </p:cNvSpPr>
          <p:nvPr>
            <p:ph type="body" idx="1"/>
          </p:nvPr>
        </p:nvSpPr>
        <p:spPr/>
        <p:txBody>
          <a:bodyPr/>
          <a:lstStyle/>
          <a:p>
            <a:r>
              <a:rPr lang="en-US" dirty="0"/>
              <a:t>EXPLAIN</a:t>
            </a:r>
            <a:endParaRPr lang="en-GB" dirty="0"/>
          </a:p>
        </p:txBody>
      </p:sp>
      <p:graphicFrame>
        <p:nvGraphicFramePr>
          <p:cNvPr id="15" name="Content Placeholder 4">
            <a:extLst>
              <a:ext uri="{FF2B5EF4-FFF2-40B4-BE49-F238E27FC236}">
                <a16:creationId xmlns:a16="http://schemas.microsoft.com/office/drawing/2014/main" id="{2DD036A2-BD47-2FF9-4463-13FCA4EFC5FB}"/>
              </a:ext>
            </a:extLst>
          </p:cNvPr>
          <p:cNvGraphicFramePr>
            <a:graphicFrameLocks noGrp="1"/>
          </p:cNvGraphicFramePr>
          <p:nvPr>
            <p:ph sz="half" idx="2"/>
          </p:nvPr>
        </p:nvGraphicFramePr>
        <p:xfrm>
          <a:off x="839788" y="2505075"/>
          <a:ext cx="5157787" cy="3684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Content Placeholder 8">
            <a:extLst>
              <a:ext uri="{FF2B5EF4-FFF2-40B4-BE49-F238E27FC236}">
                <a16:creationId xmlns:a16="http://schemas.microsoft.com/office/drawing/2014/main" id="{1D9E52CF-C730-8072-F6E5-602E9AAB4E7B}"/>
              </a:ext>
            </a:extLst>
          </p:cNvPr>
          <p:cNvPicPr>
            <a:picLocks noGrp="1" noChangeAspect="1"/>
          </p:cNvPicPr>
          <p:nvPr>
            <p:ph sz="quarter" idx="4"/>
          </p:nvPr>
        </p:nvPicPr>
        <p:blipFill>
          <a:blip r:embed="rId7"/>
          <a:stretch>
            <a:fillRect/>
          </a:stretch>
        </p:blipFill>
        <p:spPr>
          <a:xfrm>
            <a:off x="6169024" y="2656814"/>
            <a:ext cx="5183188" cy="2520023"/>
          </a:xfrm>
        </p:spPr>
      </p:pic>
    </p:spTree>
    <p:extLst>
      <p:ext uri="{BB962C8B-B14F-4D97-AF65-F5344CB8AC3E}">
        <p14:creationId xmlns:p14="http://schemas.microsoft.com/office/powerpoint/2010/main" val="3316067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anim calcmode="lin" valueType="num">
                                      <p:cBhvr>
                                        <p:cTn id="25"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26"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27" dur="500"/>
                                        <p:tgtEl>
                                          <p:spTgt spid="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anim calcmode="lin" valueType="num">
                                      <p:cBhvr>
                                        <p:cTn id="33" dur="1000" fill="hold"/>
                                        <p:tgtEl>
                                          <p:spTgt spid="15"/>
                                        </p:tgtEl>
                                        <p:attrNameLst>
                                          <p:attrName>ppt_x</p:attrName>
                                        </p:attrNameLst>
                                      </p:cBhvr>
                                      <p:tavLst>
                                        <p:tav tm="0">
                                          <p:val>
                                            <p:strVal val="#ppt_x"/>
                                          </p:val>
                                        </p:tav>
                                        <p:tav tm="100000">
                                          <p:val>
                                            <p:strVal val="#ppt_x"/>
                                          </p:val>
                                        </p:tav>
                                      </p:tavLst>
                                    </p:anim>
                                    <p:anim calcmode="lin" valueType="num">
                                      <p:cBhvr>
                                        <p:cTn id="3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1000"/>
                                        <p:tgtEl>
                                          <p:spTgt spid="9"/>
                                        </p:tgtEl>
                                      </p:cBhvr>
                                    </p:animEffect>
                                    <p:anim calcmode="lin" valueType="num">
                                      <p:cBhvr>
                                        <p:cTn id="40" dur="1000" fill="hold"/>
                                        <p:tgtEl>
                                          <p:spTgt spid="9"/>
                                        </p:tgtEl>
                                        <p:attrNameLst>
                                          <p:attrName>ppt_x</p:attrName>
                                        </p:attrNameLst>
                                      </p:cBhvr>
                                      <p:tavLst>
                                        <p:tav tm="0">
                                          <p:val>
                                            <p:strVal val="#ppt_x"/>
                                          </p:val>
                                        </p:tav>
                                        <p:tav tm="100000">
                                          <p:val>
                                            <p:strVal val="#ppt_x"/>
                                          </p:val>
                                        </p:tav>
                                      </p:tavLst>
                                    </p:anim>
                                    <p:anim calcmode="lin" valueType="num">
                                      <p:cBhvr>
                                        <p:cTn id="4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Graphic spid="15"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330EE958-BAEB-55D3-F5B8-201C27EEA1CC}"/>
              </a:ext>
            </a:extLst>
          </p:cNvPr>
          <p:cNvSpPr>
            <a:spLocks noGrp="1"/>
          </p:cNvSpPr>
          <p:nvPr>
            <p:ph type="title"/>
          </p:nvPr>
        </p:nvSpPr>
        <p:spPr>
          <a:xfrm>
            <a:off x="4553733" y="548464"/>
            <a:ext cx="6798541" cy="1675623"/>
          </a:xfrm>
        </p:spPr>
        <p:txBody>
          <a:bodyPr anchor="b">
            <a:normAutofit/>
          </a:bodyPr>
          <a:lstStyle/>
          <a:p>
            <a:r>
              <a:rPr lang="en-GB" sz="4000" dirty="0">
                <a:latin typeface="Arial Black" panose="020B0A04020102020204" pitchFamily="34" charset="0"/>
              </a:rPr>
              <a:t>DOMAIN NAME REGISTRATION</a:t>
            </a:r>
            <a:endParaRPr lang="en-GB" sz="4000" dirty="0"/>
          </a:p>
        </p:txBody>
      </p:sp>
      <p:pic>
        <p:nvPicPr>
          <p:cNvPr id="10" name="Picture 9" descr="Person holding mouse">
            <a:extLst>
              <a:ext uri="{FF2B5EF4-FFF2-40B4-BE49-F238E27FC236}">
                <a16:creationId xmlns:a16="http://schemas.microsoft.com/office/drawing/2014/main" id="{F51A20FA-E6A7-9F60-E070-E1F44DAE4EB1}"/>
              </a:ext>
            </a:extLst>
          </p:cNvPr>
          <p:cNvPicPr>
            <a:picLocks noChangeAspect="1"/>
          </p:cNvPicPr>
          <p:nvPr/>
        </p:nvPicPr>
        <p:blipFill rotWithShape="1">
          <a:blip r:embed="rId2"/>
          <a:srcRect l="31272" r="27882" b="-1"/>
          <a:stretch/>
        </p:blipFill>
        <p:spPr>
          <a:xfrm>
            <a:off x="1" y="10"/>
            <a:ext cx="4196496" cy="6857990"/>
          </a:xfrm>
          <a:prstGeom prst="rect">
            <a:avLst/>
          </a:prstGeom>
          <a:effectLst/>
        </p:spPr>
      </p:pic>
      <p:sp>
        <p:nvSpPr>
          <p:cNvPr id="8" name="Content Placeholder 7">
            <a:extLst>
              <a:ext uri="{FF2B5EF4-FFF2-40B4-BE49-F238E27FC236}">
                <a16:creationId xmlns:a16="http://schemas.microsoft.com/office/drawing/2014/main" id="{DA936BA3-E54A-8CE6-6DE6-9DC467847348}"/>
              </a:ext>
            </a:extLst>
          </p:cNvPr>
          <p:cNvSpPr>
            <a:spLocks noGrp="1"/>
          </p:cNvSpPr>
          <p:nvPr>
            <p:ph idx="1"/>
          </p:nvPr>
        </p:nvSpPr>
        <p:spPr>
          <a:xfrm>
            <a:off x="4553734" y="2409830"/>
            <a:ext cx="6798539" cy="3705217"/>
          </a:xfrm>
        </p:spPr>
        <p:txBody>
          <a:bodyPr>
            <a:normAutofit/>
          </a:bodyPr>
          <a:lstStyle/>
          <a:p>
            <a:r>
              <a:rPr lang="en-US" sz="2000" dirty="0"/>
              <a:t>Given below are the process of registering a domain name:</a:t>
            </a:r>
          </a:p>
          <a:p>
            <a:pPr lvl="1"/>
            <a:r>
              <a:rPr lang="en-US" sz="2000" dirty="0"/>
              <a:t>Check availability- this is the first step taken to check whether the domain name we have selected for domain name is available. You can check by visiting on domain registry service and search in search box.</a:t>
            </a:r>
          </a:p>
          <a:p>
            <a:pPr lvl="1"/>
            <a:r>
              <a:rPr lang="en-US" sz="2000" dirty="0"/>
              <a:t>Choose register- when you have selected the domain name available, then you </a:t>
            </a:r>
            <a:r>
              <a:rPr lang="en-US" sz="2000" dirty="0" err="1"/>
              <a:t>ll</a:t>
            </a:r>
            <a:r>
              <a:rPr lang="en-US" sz="2000" dirty="0"/>
              <a:t> need to choose a register to register the domain name together.</a:t>
            </a:r>
          </a:p>
          <a:p>
            <a:pPr lvl="1"/>
            <a:r>
              <a:rPr lang="en-US" sz="2000" dirty="0"/>
              <a:t>Provide details: here, you’ll have to give the personal details as phone contact and the wanted domain name, them do the transaction for registration</a:t>
            </a:r>
            <a:endParaRPr lang="en-GB" sz="2000" dirty="0"/>
          </a:p>
        </p:txBody>
      </p:sp>
    </p:spTree>
    <p:extLst>
      <p:ext uri="{BB962C8B-B14F-4D97-AF65-F5344CB8AC3E}">
        <p14:creationId xmlns:p14="http://schemas.microsoft.com/office/powerpoint/2010/main" val="873194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fade">
                                      <p:cBhvr>
                                        <p:cTn id="25" dur="1000"/>
                                        <p:tgtEl>
                                          <p:spTgt spid="8">
                                            <p:txEl>
                                              <p:pRg st="0" end="0"/>
                                            </p:txEl>
                                          </p:spTgt>
                                        </p:tgtEl>
                                      </p:cBhvr>
                                    </p:animEffect>
                                    <p:anim calcmode="lin" valueType="num">
                                      <p:cBhvr>
                                        <p:cTn id="26"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8">
                                            <p:txEl>
                                              <p:pRg st="0" end="0"/>
                                            </p:txEl>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8">
                                            <p:txEl>
                                              <p:pRg st="1" end="1"/>
                                            </p:txEl>
                                          </p:spTgt>
                                        </p:tgtEl>
                                        <p:attrNameLst>
                                          <p:attrName>style.visibility</p:attrName>
                                        </p:attrNameLst>
                                      </p:cBhvr>
                                      <p:to>
                                        <p:strVal val="visible"/>
                                      </p:to>
                                    </p:set>
                                    <p:animEffect transition="in" filter="fade">
                                      <p:cBhvr>
                                        <p:cTn id="30" dur="1000"/>
                                        <p:tgtEl>
                                          <p:spTgt spid="8">
                                            <p:txEl>
                                              <p:pRg st="1" end="1"/>
                                            </p:txEl>
                                          </p:spTgt>
                                        </p:tgtEl>
                                      </p:cBhvr>
                                    </p:animEffect>
                                    <p:anim calcmode="lin" valueType="num">
                                      <p:cBhvr>
                                        <p:cTn id="31"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32" dur="1000" fill="hold"/>
                                        <p:tgtEl>
                                          <p:spTgt spid="8">
                                            <p:txEl>
                                              <p:pRg st="1" end="1"/>
                                            </p:tx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animEffect transition="in" filter="fade">
                                      <p:cBhvr>
                                        <p:cTn id="35" dur="1000"/>
                                        <p:tgtEl>
                                          <p:spTgt spid="8">
                                            <p:txEl>
                                              <p:pRg st="2" end="2"/>
                                            </p:txEl>
                                          </p:spTgt>
                                        </p:tgtEl>
                                      </p:cBhvr>
                                    </p:animEffect>
                                    <p:anim calcmode="lin" valueType="num">
                                      <p:cBhvr>
                                        <p:cTn id="36"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37" dur="1000" fill="hold"/>
                                        <p:tgtEl>
                                          <p:spTgt spid="8">
                                            <p:txEl>
                                              <p:pRg st="2" end="2"/>
                                            </p:txEl>
                                          </p:spTgt>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8">
                                            <p:txEl>
                                              <p:pRg st="3" end="3"/>
                                            </p:txEl>
                                          </p:spTgt>
                                        </p:tgtEl>
                                        <p:attrNameLst>
                                          <p:attrName>style.visibility</p:attrName>
                                        </p:attrNameLst>
                                      </p:cBhvr>
                                      <p:to>
                                        <p:strVal val="visible"/>
                                      </p:to>
                                    </p:set>
                                    <p:animEffect transition="in" filter="fade">
                                      <p:cBhvr>
                                        <p:cTn id="40" dur="1000"/>
                                        <p:tgtEl>
                                          <p:spTgt spid="8">
                                            <p:txEl>
                                              <p:pRg st="3" end="3"/>
                                            </p:txEl>
                                          </p:spTgt>
                                        </p:tgtEl>
                                      </p:cBhvr>
                                    </p:animEffect>
                                    <p:anim calcmode="lin" valueType="num">
                                      <p:cBhvr>
                                        <p:cTn id="41"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42"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1013" y="3752849"/>
            <a:ext cx="3290887" cy="2452687"/>
          </a:xfrm>
        </p:spPr>
        <p:txBody>
          <a:bodyPr anchor="ctr">
            <a:normAutofit/>
          </a:bodyPr>
          <a:lstStyle/>
          <a:p>
            <a:r>
              <a:rPr lang="en-US" sz="3600" b="1" dirty="0">
                <a:latin typeface="Arial Black" panose="020B0A04020102020204" pitchFamily="34" charset="0"/>
              </a:rPr>
              <a:t>Introduction </a:t>
            </a:r>
            <a:endParaRPr lang="en-AU" sz="3600" b="1" dirty="0">
              <a:latin typeface="Arial Black" panose="020B0A04020102020204" pitchFamily="34" charset="0"/>
            </a:endParaRPr>
          </a:p>
        </p:txBody>
      </p:sp>
      <p:pic>
        <p:nvPicPr>
          <p:cNvPr id="4" name="Picture 3"/>
          <p:cNvPicPr/>
          <p:nvPr/>
        </p:nvPicPr>
        <p:blipFill rotWithShape="1">
          <a:blip r:embed="rId2"/>
          <a:srcRect b="16042"/>
          <a:stretch/>
        </p:blipFill>
        <p:spPr>
          <a:xfrm>
            <a:off x="20" y="10"/>
            <a:ext cx="12191980" cy="287381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p:cNvSpPr>
            <a:spLocks noGrp="1"/>
          </p:cNvSpPr>
          <p:nvPr>
            <p:ph idx="1"/>
          </p:nvPr>
        </p:nvSpPr>
        <p:spPr>
          <a:xfrm>
            <a:off x="4223982" y="2155372"/>
            <a:ext cx="7485413" cy="4050166"/>
          </a:xfrm>
        </p:spPr>
        <p:txBody>
          <a:bodyPr anchor="ctr">
            <a:normAutofit/>
          </a:bodyPr>
          <a:lstStyle/>
          <a:p>
            <a:r>
              <a:rPr lang="en-US" sz="1500" b="1" dirty="0">
                <a:ln w="0"/>
                <a:effectLst>
                  <a:outerShdw blurRad="38100" dist="19050" dir="2700000" algn="tl" rotWithShape="0">
                    <a:schemeClr val="dk1">
                      <a:alpha val="40000"/>
                    </a:schemeClr>
                  </a:outerShdw>
                </a:effectLst>
              </a:rPr>
              <a:t>Easy Travel –</a:t>
            </a:r>
          </a:p>
          <a:p>
            <a:pPr lvl="1"/>
            <a:r>
              <a:rPr lang="en-US" sz="1500" dirty="0"/>
              <a:t>A travel agency which offers variety of service of travels to individual, people, groups, and organizations</a:t>
            </a:r>
          </a:p>
          <a:p>
            <a:pPr lvl="1"/>
            <a:r>
              <a:rPr lang="en-US" sz="1500" dirty="0"/>
              <a:t>This is including booking, lodging, activities,  and transportation</a:t>
            </a:r>
          </a:p>
          <a:p>
            <a:pPr lvl="1"/>
            <a:r>
              <a:rPr lang="en-US" sz="1500" dirty="0"/>
              <a:t>The service can be modified to suit and meet a range of the client's requirements. This is for individual travel, family/vacation travel, or adventure tours.</a:t>
            </a:r>
          </a:p>
          <a:p>
            <a:pPr marL="457200" lvl="1" indent="0">
              <a:buNone/>
            </a:pPr>
            <a:r>
              <a:rPr lang="en-US" sz="1500" b="1" dirty="0"/>
              <a:t>Mission </a:t>
            </a:r>
          </a:p>
          <a:p>
            <a:pPr lvl="1"/>
            <a:r>
              <a:rPr lang="en-US" sz="1500" dirty="0"/>
              <a:t>Make travel easier for anyone and to our customer who find it hard to travel to and </a:t>
            </a:r>
            <a:r>
              <a:rPr lang="en-US" sz="1500" dirty="0" err="1"/>
              <a:t>fro</a:t>
            </a:r>
            <a:endParaRPr lang="en-US" sz="1500" dirty="0"/>
          </a:p>
          <a:p>
            <a:pPr lvl="1"/>
            <a:endParaRPr lang="en-AU" sz="1500" dirty="0"/>
          </a:p>
          <a:p>
            <a:pPr marL="457200" lvl="1" indent="0">
              <a:buNone/>
            </a:pPr>
            <a:endParaRPr lang="en-US" sz="1500" dirty="0"/>
          </a:p>
        </p:txBody>
      </p:sp>
    </p:spTree>
    <p:extLst>
      <p:ext uri="{BB962C8B-B14F-4D97-AF65-F5344CB8AC3E}">
        <p14:creationId xmlns:p14="http://schemas.microsoft.com/office/powerpoint/2010/main" val="256278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6FDAD-334F-E184-E7B8-63EC4696EF53}"/>
              </a:ext>
            </a:extLst>
          </p:cNvPr>
          <p:cNvSpPr>
            <a:spLocks noGrp="1"/>
          </p:cNvSpPr>
          <p:nvPr>
            <p:ph type="title"/>
          </p:nvPr>
        </p:nvSpPr>
        <p:spPr/>
        <p:txBody>
          <a:bodyPr/>
          <a:lstStyle/>
          <a:p>
            <a:pPr algn="ctr"/>
            <a:r>
              <a:rPr lang="en-GB" dirty="0">
                <a:latin typeface="Arial Black" panose="020B0A04020102020204" pitchFamily="34" charset="0"/>
              </a:rPr>
              <a:t>HOSTING COSTS</a:t>
            </a:r>
          </a:p>
        </p:txBody>
      </p:sp>
      <p:sp>
        <p:nvSpPr>
          <p:cNvPr id="3" name="Content Placeholder 2">
            <a:extLst>
              <a:ext uri="{FF2B5EF4-FFF2-40B4-BE49-F238E27FC236}">
                <a16:creationId xmlns:a16="http://schemas.microsoft.com/office/drawing/2014/main" id="{B74F5A2B-0BB8-C492-2F86-925894DA742D}"/>
              </a:ext>
            </a:extLst>
          </p:cNvPr>
          <p:cNvSpPr>
            <a:spLocks noGrp="1"/>
          </p:cNvSpPr>
          <p:nvPr>
            <p:ph type="body" sz="half" idx="2"/>
          </p:nvPr>
        </p:nvSpPr>
        <p:spPr/>
        <p:txBody>
          <a:bodyPr/>
          <a:lstStyle/>
          <a:p>
            <a:pPr algn="just"/>
            <a:r>
              <a:rPr lang="en-US" dirty="0"/>
              <a:t>Looking over hosting website, once the domain name registration is completed, then you’ll require a host to website.</a:t>
            </a:r>
          </a:p>
          <a:p>
            <a:pPr algn="just"/>
            <a:r>
              <a:rPr lang="en-US" dirty="0"/>
              <a:t> There are various hosting providers and cost varies on the type of host plan and service needed.</a:t>
            </a:r>
          </a:p>
          <a:p>
            <a:endParaRPr lang="en-GB" dirty="0"/>
          </a:p>
        </p:txBody>
      </p:sp>
      <p:pic>
        <p:nvPicPr>
          <p:cNvPr id="5" name="Picture 4">
            <a:extLst>
              <a:ext uri="{FF2B5EF4-FFF2-40B4-BE49-F238E27FC236}">
                <a16:creationId xmlns:a16="http://schemas.microsoft.com/office/drawing/2014/main" id="{0C8C0AD0-6404-110C-2597-DD4AC1C6A6E5}"/>
              </a:ext>
            </a:extLst>
          </p:cNvPr>
          <p:cNvPicPr>
            <a:picLocks noChangeAspect="1"/>
          </p:cNvPicPr>
          <p:nvPr/>
        </p:nvPicPr>
        <p:blipFill>
          <a:blip r:embed="rId2"/>
          <a:stretch>
            <a:fillRect/>
          </a:stretch>
        </p:blipFill>
        <p:spPr>
          <a:xfrm>
            <a:off x="5020377" y="2057400"/>
            <a:ext cx="5818551" cy="2794436"/>
          </a:xfrm>
          <a:prstGeom prst="rect">
            <a:avLst/>
          </a:prstGeom>
        </p:spPr>
      </p:pic>
    </p:spTree>
    <p:extLst>
      <p:ext uri="{BB962C8B-B14F-4D97-AF65-F5344CB8AC3E}">
        <p14:creationId xmlns:p14="http://schemas.microsoft.com/office/powerpoint/2010/main" val="166120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additive="base">
                                        <p:cTn id="2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 calcmode="lin" valueType="num">
                                      <p:cBhvr additive="base">
                                        <p:cTn id="3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anim calcmode="lin" valueType="num">
                                      <p:cBhvr>
                                        <p:cTn id="38" dur="1000" fill="hold"/>
                                        <p:tgtEl>
                                          <p:spTgt spid="5"/>
                                        </p:tgtEl>
                                        <p:attrNameLst>
                                          <p:attrName>ppt_x</p:attrName>
                                        </p:attrNameLst>
                                      </p:cBhvr>
                                      <p:tavLst>
                                        <p:tav tm="0">
                                          <p:val>
                                            <p:strVal val="#ppt_x"/>
                                          </p:val>
                                        </p:tav>
                                        <p:tav tm="100000">
                                          <p:val>
                                            <p:strVal val="#ppt_x"/>
                                          </p:val>
                                        </p:tav>
                                      </p:tavLst>
                                    </p:anim>
                                    <p:anim calcmode="lin" valueType="num">
                                      <p:cBhvr>
                                        <p:cTn id="3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BF712D3-D293-479B-3CB9-7D89135462F0}"/>
              </a:ext>
            </a:extLst>
          </p:cNvPr>
          <p:cNvPicPr>
            <a:picLocks noChangeAspect="1"/>
          </p:cNvPicPr>
          <p:nvPr/>
        </p:nvPicPr>
        <p:blipFill rotWithShape="1">
          <a:blip r:embed="rId2">
            <a:alphaModFix amt="35000"/>
          </a:blip>
          <a:srcRect t="5647" b="10083"/>
          <a:stretch/>
        </p:blipFill>
        <p:spPr>
          <a:xfrm>
            <a:off x="20" y="10"/>
            <a:ext cx="12191980" cy="6857990"/>
          </a:xfrm>
          <a:prstGeom prst="rect">
            <a:avLst/>
          </a:prstGeom>
        </p:spPr>
      </p:pic>
      <p:sp>
        <p:nvSpPr>
          <p:cNvPr id="7" name="Title 6">
            <a:extLst>
              <a:ext uri="{FF2B5EF4-FFF2-40B4-BE49-F238E27FC236}">
                <a16:creationId xmlns:a16="http://schemas.microsoft.com/office/drawing/2014/main" id="{26C8A91B-9D52-F863-621D-DFB235AD813A}"/>
              </a:ext>
            </a:extLst>
          </p:cNvPr>
          <p:cNvSpPr>
            <a:spLocks noGrp="1"/>
          </p:cNvSpPr>
          <p:nvPr>
            <p:ph type="title"/>
          </p:nvPr>
        </p:nvSpPr>
        <p:spPr>
          <a:xfrm>
            <a:off x="838200" y="365125"/>
            <a:ext cx="10515600" cy="1325563"/>
          </a:xfrm>
        </p:spPr>
        <p:txBody>
          <a:bodyPr>
            <a:normAutofit/>
          </a:bodyPr>
          <a:lstStyle/>
          <a:p>
            <a:pPr algn="ctr"/>
            <a:r>
              <a:rPr lang="en-GB" dirty="0">
                <a:solidFill>
                  <a:srgbClr val="FFFFFF"/>
                </a:solidFill>
                <a:latin typeface="Arial Black" panose="020B0A04020102020204" pitchFamily="34" charset="0"/>
              </a:rPr>
              <a:t>HOSTING COSTS</a:t>
            </a:r>
            <a:endParaRPr lang="en-GB" dirty="0">
              <a:solidFill>
                <a:srgbClr val="FFFFFF"/>
              </a:solidFill>
            </a:endParaRPr>
          </a:p>
        </p:txBody>
      </p:sp>
      <p:graphicFrame>
        <p:nvGraphicFramePr>
          <p:cNvPr id="10" name="Content Placeholder 7">
            <a:extLst>
              <a:ext uri="{FF2B5EF4-FFF2-40B4-BE49-F238E27FC236}">
                <a16:creationId xmlns:a16="http://schemas.microsoft.com/office/drawing/2014/main" id="{3F2F404F-A534-E5A0-B7C4-3CF1C0044BB5}"/>
              </a:ext>
            </a:extLst>
          </p:cNvPr>
          <p:cNvGraphicFramePr>
            <a:graphicFrameLocks noGrp="1"/>
          </p:cNvGraphicFramePr>
          <p:nvPr>
            <p:ph idx="1"/>
            <p:extLst>
              <p:ext uri="{D42A27DB-BD31-4B8C-83A1-F6EECF244321}">
                <p14:modId xmlns:p14="http://schemas.microsoft.com/office/powerpoint/2010/main" val="17505078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6788350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arn(inVertical)">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Graphic spid="10"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323C6D-3282-824F-7F12-9C38D2CAD92E}"/>
              </a:ext>
            </a:extLst>
          </p:cNvPr>
          <p:cNvPicPr/>
          <p:nvPr/>
        </p:nvPicPr>
        <p:blipFill rotWithShape="1">
          <a:blip r:embed="rId2"/>
          <a:srcRect l="8140" t="15959" r="75996" b="46284"/>
          <a:stretch/>
        </p:blipFill>
        <p:spPr>
          <a:xfrm>
            <a:off x="995718" y="437062"/>
            <a:ext cx="3443760" cy="3101268"/>
          </a:xfrm>
          <a:prstGeom prst="rect">
            <a:avLst/>
          </a:prstGeom>
        </p:spPr>
      </p:pic>
      <p:sp>
        <p:nvSpPr>
          <p:cNvPr id="2" name="Title 1">
            <a:extLst>
              <a:ext uri="{FF2B5EF4-FFF2-40B4-BE49-F238E27FC236}">
                <a16:creationId xmlns:a16="http://schemas.microsoft.com/office/drawing/2014/main" id="{0C27F417-F848-B86F-43B1-9BDBC2743285}"/>
              </a:ext>
            </a:extLst>
          </p:cNvPr>
          <p:cNvSpPr>
            <a:spLocks noGrp="1"/>
          </p:cNvSpPr>
          <p:nvPr>
            <p:ph type="title"/>
          </p:nvPr>
        </p:nvSpPr>
        <p:spPr>
          <a:xfrm>
            <a:off x="838200" y="365125"/>
            <a:ext cx="10515600" cy="1325563"/>
          </a:xfrm>
        </p:spPr>
        <p:txBody>
          <a:bodyPr/>
          <a:lstStyle/>
          <a:p>
            <a:r>
              <a:rPr lang="en-US" b="1" dirty="0">
                <a:solidFill>
                  <a:srgbClr val="FF0000"/>
                </a:solidFill>
                <a:latin typeface="Arial Rounded MT Bold" panose="020F0704030504030204" pitchFamily="34" charset="0"/>
              </a:rPr>
              <a:t>Layout of the website</a:t>
            </a:r>
          </a:p>
        </p:txBody>
      </p:sp>
      <p:sp>
        <p:nvSpPr>
          <p:cNvPr id="3" name="Content Placeholder 2">
            <a:extLst>
              <a:ext uri="{FF2B5EF4-FFF2-40B4-BE49-F238E27FC236}">
                <a16:creationId xmlns:a16="http://schemas.microsoft.com/office/drawing/2014/main" id="{4837D77A-52CC-FE92-9838-88F30403655A}"/>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765247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C3A8F-7A37-64E5-1034-70B394F10E7F}"/>
              </a:ext>
            </a:extLst>
          </p:cNvPr>
          <p:cNvSpPr>
            <a:spLocks noGrp="1"/>
          </p:cNvSpPr>
          <p:nvPr>
            <p:ph type="title"/>
          </p:nvPr>
        </p:nvSpPr>
        <p:spPr>
          <a:xfrm>
            <a:off x="1587778" y="3410583"/>
            <a:ext cx="2919471" cy="2881658"/>
          </a:xfrm>
        </p:spPr>
        <p:txBody>
          <a:bodyPr/>
          <a:lstStyle/>
          <a:p>
            <a:r>
              <a:rPr lang="en-US" b="1" dirty="0">
                <a:solidFill>
                  <a:srgbClr val="00B050"/>
                </a:solidFill>
                <a:latin typeface="Arial Black" panose="020B0A04020102020204" pitchFamily="34" charset="0"/>
              </a:rPr>
              <a:t>Testing</a:t>
            </a:r>
          </a:p>
        </p:txBody>
      </p:sp>
      <p:pic>
        <p:nvPicPr>
          <p:cNvPr id="2050" name="Picture 2">
            <a:extLst>
              <a:ext uri="{FF2B5EF4-FFF2-40B4-BE49-F238E27FC236}">
                <a16:creationId xmlns:a16="http://schemas.microsoft.com/office/drawing/2014/main" id="{30F818FA-EAA2-E929-4CAA-39E6132E539E}"/>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208643" y="3791984"/>
            <a:ext cx="699054" cy="6990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9507B13-3207-AF38-4EC9-9B5E14F956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87447" y="4698422"/>
            <a:ext cx="699055" cy="69905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D68BC234-E79E-63D2-0281-034597B3EE5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08642" y="5727444"/>
            <a:ext cx="576471" cy="5764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blue background with white text&#10;&#10;Description automatically generated with medium confidence">
            <a:extLst>
              <a:ext uri="{FF2B5EF4-FFF2-40B4-BE49-F238E27FC236}">
                <a16:creationId xmlns:a16="http://schemas.microsoft.com/office/drawing/2014/main" id="{D61F2052-39DD-6C44-0D1B-2F5AF5817C21}"/>
              </a:ext>
            </a:extLst>
          </p:cNvPr>
          <p:cNvPicPr/>
          <p:nvPr/>
        </p:nvPicPr>
        <p:blipFill rotWithShape="1">
          <a:blip r:embed="rId5"/>
          <a:srcRect b="28636"/>
          <a:stretch/>
        </p:blipFill>
        <p:spPr>
          <a:xfrm>
            <a:off x="2" y="10"/>
            <a:ext cx="12191999" cy="2398713"/>
          </a:xfrm>
          <a:custGeom>
            <a:avLst/>
            <a:gdLst/>
            <a:ahLst/>
            <a:cxnLst/>
            <a:rect l="l" t="t" r="r" b="b"/>
            <a:pathLst>
              <a:path w="12191999" h="3428999">
                <a:moveTo>
                  <a:pt x="0" y="0"/>
                </a:moveTo>
                <a:lnTo>
                  <a:pt x="12191999" y="0"/>
                </a:lnTo>
                <a:lnTo>
                  <a:pt x="12191999" y="920893"/>
                </a:lnTo>
                <a:lnTo>
                  <a:pt x="12191999" y="1514929"/>
                </a:lnTo>
                <a:lnTo>
                  <a:pt x="12191999" y="3130902"/>
                </a:lnTo>
                <a:lnTo>
                  <a:pt x="12188051" y="3131476"/>
                </a:lnTo>
                <a:cubicBezTo>
                  <a:pt x="12153000" y="3135813"/>
                  <a:pt x="12133655" y="3136025"/>
                  <a:pt x="12112012" y="3138906"/>
                </a:cubicBezTo>
                <a:cubicBezTo>
                  <a:pt x="12076970" y="3145595"/>
                  <a:pt x="12039899" y="3160769"/>
                  <a:pt x="12018752" y="3165642"/>
                </a:cubicBezTo>
                <a:lnTo>
                  <a:pt x="11985122" y="3168147"/>
                </a:lnTo>
                <a:lnTo>
                  <a:pt x="11986344" y="3172878"/>
                </a:lnTo>
                <a:lnTo>
                  <a:pt x="11973852" y="3173226"/>
                </a:lnTo>
                <a:lnTo>
                  <a:pt x="11945968" y="3173341"/>
                </a:lnTo>
                <a:cubicBezTo>
                  <a:pt x="11928568" y="3174057"/>
                  <a:pt x="11880184" y="3172923"/>
                  <a:pt x="11862470" y="3174654"/>
                </a:cubicBezTo>
                <a:cubicBezTo>
                  <a:pt x="11857360" y="3179700"/>
                  <a:pt x="11849473" y="3182451"/>
                  <a:pt x="11839688" y="3183726"/>
                </a:cubicBezTo>
                <a:lnTo>
                  <a:pt x="11818138" y="3183868"/>
                </a:lnTo>
                <a:lnTo>
                  <a:pt x="11693161" y="3196027"/>
                </a:lnTo>
                <a:lnTo>
                  <a:pt x="11675978" y="3196936"/>
                </a:lnTo>
                <a:lnTo>
                  <a:pt x="11666672" y="3201013"/>
                </a:lnTo>
                <a:cubicBezTo>
                  <a:pt x="11659568" y="3201827"/>
                  <a:pt x="11639160" y="3201301"/>
                  <a:pt x="11633348" y="3201823"/>
                </a:cubicBezTo>
                <a:lnTo>
                  <a:pt x="11631806" y="3204144"/>
                </a:lnTo>
                <a:cubicBezTo>
                  <a:pt x="11613292" y="3207852"/>
                  <a:pt x="11543654" y="3220200"/>
                  <a:pt x="11522270" y="3224070"/>
                </a:cubicBezTo>
                <a:cubicBezTo>
                  <a:pt x="11517998" y="3220503"/>
                  <a:pt x="11508432" y="3226137"/>
                  <a:pt x="11503503" y="3227361"/>
                </a:cubicBezTo>
                <a:cubicBezTo>
                  <a:pt x="11502740" y="3224959"/>
                  <a:pt x="11490808" y="3224226"/>
                  <a:pt x="11487288" y="3226364"/>
                </a:cubicBezTo>
                <a:cubicBezTo>
                  <a:pt x="11403406" y="3238085"/>
                  <a:pt x="11445394" y="3213864"/>
                  <a:pt x="11397514" y="3229209"/>
                </a:cubicBezTo>
                <a:cubicBezTo>
                  <a:pt x="11389044" y="3230225"/>
                  <a:pt x="11382180" y="3229256"/>
                  <a:pt x="11376160" y="3227461"/>
                </a:cubicBezTo>
                <a:lnTo>
                  <a:pt x="11367180" y="3223774"/>
                </a:lnTo>
                <a:lnTo>
                  <a:pt x="11332420" y="3230742"/>
                </a:lnTo>
                <a:cubicBezTo>
                  <a:pt x="11315298" y="3233171"/>
                  <a:pt x="11297277" y="3234781"/>
                  <a:pt x="11278786" y="3235517"/>
                </a:cubicBezTo>
                <a:cubicBezTo>
                  <a:pt x="11274637" y="3230607"/>
                  <a:pt x="11260123" y="3237582"/>
                  <a:pt x="11253295" y="3238964"/>
                </a:cubicBezTo>
                <a:cubicBezTo>
                  <a:pt x="11253224" y="3235757"/>
                  <a:pt x="11238096" y="3234220"/>
                  <a:pt x="11232727" y="3236871"/>
                </a:cubicBezTo>
                <a:cubicBezTo>
                  <a:pt x="11119903" y="3248332"/>
                  <a:pt x="11183388" y="3218382"/>
                  <a:pt x="11115682" y="3236341"/>
                </a:cubicBezTo>
                <a:cubicBezTo>
                  <a:pt x="11104356" y="3237278"/>
                  <a:pt x="11095858" y="3235671"/>
                  <a:pt x="11088768" y="3233017"/>
                </a:cubicBezTo>
                <a:lnTo>
                  <a:pt x="11076012" y="3226390"/>
                </a:lnTo>
                <a:lnTo>
                  <a:pt x="11066016" y="3228753"/>
                </a:lnTo>
                <a:cubicBezTo>
                  <a:pt x="11028292" y="3228939"/>
                  <a:pt x="11017169" y="3222147"/>
                  <a:pt x="10995221" y="3228989"/>
                </a:cubicBezTo>
                <a:cubicBezTo>
                  <a:pt x="10962786" y="3214768"/>
                  <a:pt x="10973708" y="3227571"/>
                  <a:pt x="10949038" y="3229747"/>
                </a:cubicBezTo>
                <a:cubicBezTo>
                  <a:pt x="10929576" y="3232582"/>
                  <a:pt x="10965306" y="3238039"/>
                  <a:pt x="10946231" y="3238844"/>
                </a:cubicBezTo>
                <a:cubicBezTo>
                  <a:pt x="10925596" y="3235173"/>
                  <a:pt x="10926566" y="3246575"/>
                  <a:pt x="10905107" y="3242085"/>
                </a:cubicBezTo>
                <a:cubicBezTo>
                  <a:pt x="10910320" y="3233495"/>
                  <a:pt x="10862761" y="3243750"/>
                  <a:pt x="10861282" y="3236246"/>
                </a:cubicBezTo>
                <a:cubicBezTo>
                  <a:pt x="10843055" y="3246977"/>
                  <a:pt x="10833897" y="3233757"/>
                  <a:pt x="10809627" y="3237064"/>
                </a:cubicBezTo>
                <a:cubicBezTo>
                  <a:pt x="10798198" y="3241124"/>
                  <a:pt x="10789952" y="3241821"/>
                  <a:pt x="10778718" y="3237455"/>
                </a:cubicBezTo>
                <a:cubicBezTo>
                  <a:pt x="10726069" y="3257219"/>
                  <a:pt x="10746866" y="3238339"/>
                  <a:pt x="10697595" y="3245939"/>
                </a:cubicBezTo>
                <a:cubicBezTo>
                  <a:pt x="10655146" y="3253933"/>
                  <a:pt x="10607026" y="3259119"/>
                  <a:pt x="10565970" y="3278201"/>
                </a:cubicBezTo>
                <a:cubicBezTo>
                  <a:pt x="10558434" y="3283608"/>
                  <a:pt x="10539930" y="3285654"/>
                  <a:pt x="10524645" y="3282773"/>
                </a:cubicBezTo>
                <a:cubicBezTo>
                  <a:pt x="10522018" y="3282276"/>
                  <a:pt x="10519582" y="3281649"/>
                  <a:pt x="10517421" y="3280913"/>
                </a:cubicBezTo>
                <a:cubicBezTo>
                  <a:pt x="10481928" y="3283832"/>
                  <a:pt x="10352108" y="3296870"/>
                  <a:pt x="10311683" y="3300288"/>
                </a:cubicBezTo>
                <a:cubicBezTo>
                  <a:pt x="10308410" y="3293342"/>
                  <a:pt x="10287968" y="3305875"/>
                  <a:pt x="10274873" y="3301423"/>
                </a:cubicBezTo>
                <a:cubicBezTo>
                  <a:pt x="10265494" y="3297516"/>
                  <a:pt x="10257104" y="3300407"/>
                  <a:pt x="10247307" y="3300714"/>
                </a:cubicBezTo>
                <a:cubicBezTo>
                  <a:pt x="10234401" y="3297643"/>
                  <a:pt x="10192308" y="3303190"/>
                  <a:pt x="10181334" y="3307168"/>
                </a:cubicBezTo>
                <a:cubicBezTo>
                  <a:pt x="10155109" y="3320992"/>
                  <a:pt x="10095518" y="3310726"/>
                  <a:pt x="10073729" y="3321318"/>
                </a:cubicBezTo>
                <a:cubicBezTo>
                  <a:pt x="10065823" y="3322872"/>
                  <a:pt x="10058087" y="3323501"/>
                  <a:pt x="10050495" y="3323554"/>
                </a:cubicBezTo>
                <a:lnTo>
                  <a:pt x="10029247" y="3322387"/>
                </a:lnTo>
                <a:lnTo>
                  <a:pt x="10023206" y="3319426"/>
                </a:lnTo>
                <a:lnTo>
                  <a:pt x="10010221" y="3320159"/>
                </a:lnTo>
                <a:lnTo>
                  <a:pt x="10006500" y="3319709"/>
                </a:lnTo>
                <a:cubicBezTo>
                  <a:pt x="9999392" y="3318836"/>
                  <a:pt x="9992376" y="3318075"/>
                  <a:pt x="9985433" y="3317775"/>
                </a:cubicBezTo>
                <a:cubicBezTo>
                  <a:pt x="9994564" y="3332623"/>
                  <a:pt x="9927872" y="3317665"/>
                  <a:pt x="9947096" y="3329673"/>
                </a:cubicBezTo>
                <a:cubicBezTo>
                  <a:pt x="9910530" y="3330603"/>
                  <a:pt x="9938422" y="3341787"/>
                  <a:pt x="9894468" y="3331125"/>
                </a:cubicBezTo>
                <a:cubicBezTo>
                  <a:pt x="9837697" y="3343266"/>
                  <a:pt x="9748207" y="3338748"/>
                  <a:pt x="9703741" y="3357170"/>
                </a:cubicBezTo>
                <a:cubicBezTo>
                  <a:pt x="9709264" y="3350136"/>
                  <a:pt x="9685337" y="3344679"/>
                  <a:pt x="9668763" y="3348169"/>
                </a:cubicBezTo>
                <a:cubicBezTo>
                  <a:pt x="9688139" y="3320571"/>
                  <a:pt x="9603232" y="3373038"/>
                  <a:pt x="9588644" y="3354205"/>
                </a:cubicBezTo>
                <a:cubicBezTo>
                  <a:pt x="9587925" y="3371689"/>
                  <a:pt x="9513642" y="3401336"/>
                  <a:pt x="9478680" y="3386990"/>
                </a:cubicBezTo>
                <a:cubicBezTo>
                  <a:pt x="9425416" y="3390492"/>
                  <a:pt x="9387699" y="3404944"/>
                  <a:pt x="9331856" y="3399166"/>
                </a:cubicBezTo>
                <a:cubicBezTo>
                  <a:pt x="9330123" y="3401505"/>
                  <a:pt x="9327283" y="3403463"/>
                  <a:pt x="9323679" y="3405145"/>
                </a:cubicBezTo>
                <a:lnTo>
                  <a:pt x="9311620" y="3409223"/>
                </a:lnTo>
                <a:lnTo>
                  <a:pt x="9309289" y="3408926"/>
                </a:lnTo>
                <a:cubicBezTo>
                  <a:pt x="9300131" y="3408873"/>
                  <a:pt x="9295442" y="3409859"/>
                  <a:pt x="9292731" y="3411301"/>
                </a:cubicBezTo>
                <a:lnTo>
                  <a:pt x="9290814" y="3413412"/>
                </a:lnTo>
                <a:lnTo>
                  <a:pt x="9279990" y="3415541"/>
                </a:lnTo>
                <a:lnTo>
                  <a:pt x="9260104" y="3421077"/>
                </a:lnTo>
                <a:lnTo>
                  <a:pt x="9255034" y="3420853"/>
                </a:lnTo>
                <a:lnTo>
                  <a:pt x="9222941" y="3427242"/>
                </a:lnTo>
                <a:lnTo>
                  <a:pt x="9221858" y="3426731"/>
                </a:lnTo>
                <a:cubicBezTo>
                  <a:pt x="9218700" y="3425733"/>
                  <a:pt x="9214983" y="3425271"/>
                  <a:pt x="9210014" y="3425917"/>
                </a:cubicBezTo>
                <a:cubicBezTo>
                  <a:pt x="9208256" y="3416158"/>
                  <a:pt x="9203342" y="3422957"/>
                  <a:pt x="9188839" y="3425728"/>
                </a:cubicBezTo>
                <a:cubicBezTo>
                  <a:pt x="9182870" y="3411188"/>
                  <a:pt x="9147335" y="3424352"/>
                  <a:pt x="9132080" y="3417886"/>
                </a:cubicBezTo>
                <a:cubicBezTo>
                  <a:pt x="9121557" y="3420249"/>
                  <a:pt x="9110321" y="3422482"/>
                  <a:pt x="9098549" y="3424480"/>
                </a:cubicBezTo>
                <a:lnTo>
                  <a:pt x="9003970" y="3425484"/>
                </a:lnTo>
                <a:lnTo>
                  <a:pt x="8904921" y="3413774"/>
                </a:lnTo>
                <a:cubicBezTo>
                  <a:pt x="8868284" y="3413519"/>
                  <a:pt x="8836559" y="3409171"/>
                  <a:pt x="8805551" y="3412237"/>
                </a:cubicBezTo>
                <a:cubicBezTo>
                  <a:pt x="8792955" y="3408854"/>
                  <a:pt x="8781083" y="3407488"/>
                  <a:pt x="8769572" y="3412551"/>
                </a:cubicBezTo>
                <a:cubicBezTo>
                  <a:pt x="8735382" y="3410862"/>
                  <a:pt x="8727105" y="3403632"/>
                  <a:pt x="8705440" y="3409271"/>
                </a:cubicBezTo>
                <a:cubicBezTo>
                  <a:pt x="8686231" y="3397576"/>
                  <a:pt x="8685094" y="3402040"/>
                  <a:pt x="8676067" y="3405389"/>
                </a:cubicBezTo>
                <a:lnTo>
                  <a:pt x="8674779" y="3405628"/>
                </a:lnTo>
                <a:lnTo>
                  <a:pt x="8672154" y="3403956"/>
                </a:lnTo>
                <a:lnTo>
                  <a:pt x="8666720" y="3403182"/>
                </a:lnTo>
                <a:lnTo>
                  <a:pt x="8651886" y="3403680"/>
                </a:lnTo>
                <a:lnTo>
                  <a:pt x="8646307" y="3404298"/>
                </a:lnTo>
                <a:cubicBezTo>
                  <a:pt x="8642465" y="3404565"/>
                  <a:pt x="8639912" y="3404534"/>
                  <a:pt x="8638145" y="3404287"/>
                </a:cubicBezTo>
                <a:lnTo>
                  <a:pt x="8637941" y="3404149"/>
                </a:lnTo>
                <a:lnTo>
                  <a:pt x="8630296" y="3404406"/>
                </a:lnTo>
                <a:cubicBezTo>
                  <a:pt x="8617394" y="3405155"/>
                  <a:pt x="8604838" y="3406180"/>
                  <a:pt x="8592887" y="3407398"/>
                </a:cubicBezTo>
                <a:cubicBezTo>
                  <a:pt x="8582781" y="3399722"/>
                  <a:pt x="8538622" y="3408789"/>
                  <a:pt x="8543455" y="3394319"/>
                </a:cubicBezTo>
                <a:cubicBezTo>
                  <a:pt x="8527334" y="3395534"/>
                  <a:pt x="8517583" y="3401542"/>
                  <a:pt x="8523012" y="3392051"/>
                </a:cubicBezTo>
                <a:cubicBezTo>
                  <a:pt x="8517705" y="3392178"/>
                  <a:pt x="8514435" y="3391372"/>
                  <a:pt x="8512093" y="3390108"/>
                </a:cubicBezTo>
                <a:lnTo>
                  <a:pt x="8511416" y="3389513"/>
                </a:lnTo>
                <a:lnTo>
                  <a:pt x="8475551" y="3392450"/>
                </a:lnTo>
                <a:lnTo>
                  <a:pt x="8470789" y="3391736"/>
                </a:lnTo>
                <a:lnTo>
                  <a:pt x="8447414" y="3395064"/>
                </a:lnTo>
                <a:lnTo>
                  <a:pt x="8435335" y="3396028"/>
                </a:lnTo>
                <a:lnTo>
                  <a:pt x="8431923" y="3397855"/>
                </a:lnTo>
                <a:cubicBezTo>
                  <a:pt x="8428239" y="3398965"/>
                  <a:pt x="8422959" y="3399444"/>
                  <a:pt x="8414099" y="3398491"/>
                </a:cubicBezTo>
                <a:lnTo>
                  <a:pt x="8412049" y="3397978"/>
                </a:lnTo>
                <a:lnTo>
                  <a:pt x="8397349" y="3400683"/>
                </a:lnTo>
                <a:cubicBezTo>
                  <a:pt x="8392615" y="3401933"/>
                  <a:pt x="8388424" y="3403524"/>
                  <a:pt x="8385030" y="3405585"/>
                </a:cubicBezTo>
                <a:cubicBezTo>
                  <a:pt x="8334977" y="3394568"/>
                  <a:pt x="8287750" y="3404648"/>
                  <a:pt x="8233422" y="3402742"/>
                </a:cubicBezTo>
                <a:cubicBezTo>
                  <a:pt x="8209936" y="3385601"/>
                  <a:pt x="8116056" y="3406588"/>
                  <a:pt x="8102569" y="3423208"/>
                </a:cubicBezTo>
                <a:cubicBezTo>
                  <a:pt x="8102264" y="3408645"/>
                  <a:pt x="8034186" y="3428475"/>
                  <a:pt x="8016625" y="3428989"/>
                </a:cubicBezTo>
                <a:cubicBezTo>
                  <a:pt x="8010771" y="3429161"/>
                  <a:pt x="8010530" y="3427186"/>
                  <a:pt x="8020284" y="3421076"/>
                </a:cubicBezTo>
                <a:cubicBezTo>
                  <a:pt x="8001623" y="3422777"/>
                  <a:pt x="7982361" y="3415208"/>
                  <a:pt x="7992871" y="3409037"/>
                </a:cubicBezTo>
                <a:cubicBezTo>
                  <a:pt x="7936181" y="3422244"/>
                  <a:pt x="7852511" y="3409112"/>
                  <a:pt x="7788452" y="3415110"/>
                </a:cubicBezTo>
                <a:cubicBezTo>
                  <a:pt x="7753529" y="3400598"/>
                  <a:pt x="7772461" y="3414025"/>
                  <a:pt x="7736237" y="3411311"/>
                </a:cubicBezTo>
                <a:cubicBezTo>
                  <a:pt x="7746145" y="3424670"/>
                  <a:pt x="7692261" y="3403816"/>
                  <a:pt x="7690279" y="3418893"/>
                </a:cubicBezTo>
                <a:cubicBezTo>
                  <a:pt x="7683750" y="3417921"/>
                  <a:pt x="7677487" y="3416505"/>
                  <a:pt x="7671219" y="3414970"/>
                </a:cubicBezTo>
                <a:lnTo>
                  <a:pt x="7667928" y="3414173"/>
                </a:lnTo>
                <a:lnTo>
                  <a:pt x="7654774" y="3413595"/>
                </a:lnTo>
                <a:lnTo>
                  <a:pt x="7651067" y="3410171"/>
                </a:lnTo>
                <a:lnTo>
                  <a:pt x="7631267" y="3406963"/>
                </a:lnTo>
                <a:cubicBezTo>
                  <a:pt x="7623851" y="3406267"/>
                  <a:pt x="7615871" y="3406106"/>
                  <a:pt x="7607053" y="3406809"/>
                </a:cubicBezTo>
                <a:cubicBezTo>
                  <a:pt x="7585359" y="3412784"/>
                  <a:pt x="7551579" y="3405461"/>
                  <a:pt x="7521027" y="3405904"/>
                </a:cubicBezTo>
                <a:lnTo>
                  <a:pt x="7506997" y="3407754"/>
                </a:lnTo>
                <a:lnTo>
                  <a:pt x="7461204" y="3404669"/>
                </a:lnTo>
                <a:cubicBezTo>
                  <a:pt x="7448169" y="3404071"/>
                  <a:pt x="7434640" y="3403756"/>
                  <a:pt x="7420396" y="3403975"/>
                </a:cubicBezTo>
                <a:lnTo>
                  <a:pt x="7393955" y="3405447"/>
                </a:lnTo>
                <a:lnTo>
                  <a:pt x="7387024" y="3404227"/>
                </a:lnTo>
                <a:cubicBezTo>
                  <a:pt x="7374952" y="3404363"/>
                  <a:pt x="7358975" y="3408656"/>
                  <a:pt x="7360398" y="3403441"/>
                </a:cubicBezTo>
                <a:lnTo>
                  <a:pt x="7346837" y="3405249"/>
                </a:lnTo>
                <a:lnTo>
                  <a:pt x="7333451" y="3401087"/>
                </a:lnTo>
                <a:cubicBezTo>
                  <a:pt x="7331985" y="3400120"/>
                  <a:pt x="7330882" y="3399091"/>
                  <a:pt x="7330179" y="3398037"/>
                </a:cubicBezTo>
                <a:lnTo>
                  <a:pt x="7311232" y="3399406"/>
                </a:lnTo>
                <a:lnTo>
                  <a:pt x="7295699" y="3396426"/>
                </a:lnTo>
                <a:lnTo>
                  <a:pt x="7282158" y="3398374"/>
                </a:lnTo>
                <a:lnTo>
                  <a:pt x="7276538" y="3397935"/>
                </a:lnTo>
                <a:lnTo>
                  <a:pt x="7262569" y="3396460"/>
                </a:lnTo>
                <a:cubicBezTo>
                  <a:pt x="7255407" y="3395426"/>
                  <a:pt x="7247392" y="3394180"/>
                  <a:pt x="7238468" y="3393183"/>
                </a:cubicBezTo>
                <a:lnTo>
                  <a:pt x="7230949" y="3392727"/>
                </a:lnTo>
                <a:lnTo>
                  <a:pt x="7214580" y="3387715"/>
                </a:lnTo>
                <a:cubicBezTo>
                  <a:pt x="7202670" y="3383926"/>
                  <a:pt x="7193296" y="3381373"/>
                  <a:pt x="7182893" y="3383429"/>
                </a:cubicBezTo>
                <a:cubicBezTo>
                  <a:pt x="7165160" y="3378534"/>
                  <a:pt x="7152772" y="3364815"/>
                  <a:pt x="7127104" y="3368475"/>
                </a:cubicBezTo>
                <a:cubicBezTo>
                  <a:pt x="7134894" y="3362260"/>
                  <a:pt x="7098599" y="3367723"/>
                  <a:pt x="7094311" y="3361339"/>
                </a:cubicBezTo>
                <a:cubicBezTo>
                  <a:pt x="7092331" y="3356198"/>
                  <a:pt x="7080860" y="3356657"/>
                  <a:pt x="7072124" y="3354762"/>
                </a:cubicBezTo>
                <a:cubicBezTo>
                  <a:pt x="7065898" y="3349511"/>
                  <a:pt x="7021942" y="3344717"/>
                  <a:pt x="7006638" y="3345473"/>
                </a:cubicBezTo>
                <a:cubicBezTo>
                  <a:pt x="6963504" y="3350697"/>
                  <a:pt x="6928807" y="3329559"/>
                  <a:pt x="6894320" y="3333192"/>
                </a:cubicBezTo>
                <a:cubicBezTo>
                  <a:pt x="6885290" y="3332697"/>
                  <a:pt x="6877803" y="3331507"/>
                  <a:pt x="6871318" y="3329892"/>
                </a:cubicBezTo>
                <a:lnTo>
                  <a:pt x="6855157" y="3324330"/>
                </a:lnTo>
                <a:cubicBezTo>
                  <a:pt x="6854956" y="3323109"/>
                  <a:pt x="6854755" y="3321887"/>
                  <a:pt x="6854555" y="3320665"/>
                </a:cubicBezTo>
                <a:lnTo>
                  <a:pt x="6842483" y="3318413"/>
                </a:lnTo>
                <a:lnTo>
                  <a:pt x="6840027" y="3317245"/>
                </a:lnTo>
                <a:cubicBezTo>
                  <a:pt x="6835354" y="3315001"/>
                  <a:pt x="6830588" y="3312868"/>
                  <a:pt x="6825185" y="3311114"/>
                </a:cubicBezTo>
                <a:cubicBezTo>
                  <a:pt x="6810331" y="3324866"/>
                  <a:pt x="6776772" y="3298463"/>
                  <a:pt x="6774755" y="3312168"/>
                </a:cubicBezTo>
                <a:cubicBezTo>
                  <a:pt x="6742477" y="3304924"/>
                  <a:pt x="6749024" y="3319870"/>
                  <a:pt x="6728129" y="3301832"/>
                </a:cubicBezTo>
                <a:cubicBezTo>
                  <a:pt x="6661764" y="3299056"/>
                  <a:pt x="6593104" y="3275946"/>
                  <a:pt x="6527587" y="3280829"/>
                </a:cubicBezTo>
                <a:cubicBezTo>
                  <a:pt x="6542935" y="3276465"/>
                  <a:pt x="6531033" y="3266920"/>
                  <a:pt x="6511742" y="3266067"/>
                </a:cubicBezTo>
                <a:cubicBezTo>
                  <a:pt x="6570025" y="3248440"/>
                  <a:pt x="6418649" y="3271458"/>
                  <a:pt x="6434953" y="3253360"/>
                </a:cubicBezTo>
                <a:cubicBezTo>
                  <a:pt x="6407781" y="3267048"/>
                  <a:pt x="6300040" y="3274313"/>
                  <a:pt x="6292331" y="3255322"/>
                </a:cubicBezTo>
                <a:cubicBezTo>
                  <a:pt x="6242057" y="3246469"/>
                  <a:pt x="6188266" y="3249680"/>
                  <a:pt x="6149913" y="3232917"/>
                </a:cubicBezTo>
                <a:cubicBezTo>
                  <a:pt x="6144898" y="3234391"/>
                  <a:pt x="6139526" y="3235322"/>
                  <a:pt x="6133930" y="3235867"/>
                </a:cubicBezTo>
                <a:lnTo>
                  <a:pt x="6117554" y="3236464"/>
                </a:lnTo>
                <a:lnTo>
                  <a:pt x="6116039" y="3235720"/>
                </a:lnTo>
                <a:cubicBezTo>
                  <a:pt x="6108393" y="3233681"/>
                  <a:pt x="6102936" y="3233437"/>
                  <a:pt x="6098459" y="3233988"/>
                </a:cubicBezTo>
                <a:lnTo>
                  <a:pt x="6093630" y="3235240"/>
                </a:lnTo>
                <a:lnTo>
                  <a:pt x="6081261" y="3234563"/>
                </a:lnTo>
                <a:lnTo>
                  <a:pt x="6056067" y="3234608"/>
                </a:lnTo>
                <a:lnTo>
                  <a:pt x="6052129" y="3233324"/>
                </a:lnTo>
                <a:lnTo>
                  <a:pt x="6015338" y="3231378"/>
                </a:lnTo>
                <a:cubicBezTo>
                  <a:pt x="6015291" y="3231165"/>
                  <a:pt x="6015245" y="3230951"/>
                  <a:pt x="6015198" y="3230737"/>
                </a:cubicBezTo>
                <a:cubicBezTo>
                  <a:pt x="6014048" y="3229257"/>
                  <a:pt x="6011617" y="3228081"/>
                  <a:pt x="6006436" y="3227508"/>
                </a:cubicBezTo>
                <a:cubicBezTo>
                  <a:pt x="6019781" y="3219395"/>
                  <a:pt x="6005305" y="3223709"/>
                  <a:pt x="5988851" y="3222735"/>
                </a:cubicBezTo>
                <a:cubicBezTo>
                  <a:pt x="6005907" y="3209918"/>
                  <a:pt x="5955918" y="3212588"/>
                  <a:pt x="5952863" y="3204137"/>
                </a:cubicBezTo>
                <a:cubicBezTo>
                  <a:pt x="5940395" y="3203711"/>
                  <a:pt x="5927517" y="3203028"/>
                  <a:pt x="5914548" y="3202041"/>
                </a:cubicBezTo>
                <a:lnTo>
                  <a:pt x="5907020" y="3201283"/>
                </a:lnTo>
                <a:cubicBezTo>
                  <a:pt x="5906995" y="3201231"/>
                  <a:pt x="5906969" y="3201180"/>
                  <a:pt x="5906944" y="3201129"/>
                </a:cubicBezTo>
                <a:cubicBezTo>
                  <a:pt x="5905471" y="3200668"/>
                  <a:pt x="5903056" y="3200308"/>
                  <a:pt x="5899155" y="3200053"/>
                </a:cubicBezTo>
                <a:lnTo>
                  <a:pt x="5893294" y="3199901"/>
                </a:lnTo>
                <a:lnTo>
                  <a:pt x="5878691" y="3198431"/>
                </a:lnTo>
                <a:lnTo>
                  <a:pt x="5874165" y="3197003"/>
                </a:lnTo>
                <a:lnTo>
                  <a:pt x="5873092" y="3195108"/>
                </a:lnTo>
                <a:lnTo>
                  <a:pt x="5871658" y="3195162"/>
                </a:lnTo>
                <a:cubicBezTo>
                  <a:pt x="5860152" y="3197097"/>
                  <a:pt x="5855231" y="3201097"/>
                  <a:pt x="5846928" y="3187725"/>
                </a:cubicBezTo>
                <a:cubicBezTo>
                  <a:pt x="5821379" y="3190142"/>
                  <a:pt x="5819686" y="3182343"/>
                  <a:pt x="5788468" y="3176316"/>
                </a:cubicBezTo>
                <a:cubicBezTo>
                  <a:pt x="5773119" y="3179521"/>
                  <a:pt x="5762947" y="3176704"/>
                  <a:pt x="5753823" y="3171919"/>
                </a:cubicBezTo>
                <a:cubicBezTo>
                  <a:pt x="5721557" y="3170726"/>
                  <a:pt x="5694983" y="3162549"/>
                  <a:pt x="5660194" y="3157536"/>
                </a:cubicBezTo>
                <a:cubicBezTo>
                  <a:pt x="5619608" y="3159495"/>
                  <a:pt x="5604384" y="3146636"/>
                  <a:pt x="5567188" y="3141325"/>
                </a:cubicBezTo>
                <a:cubicBezTo>
                  <a:pt x="5530345" y="3148235"/>
                  <a:pt x="5543868" y="3129416"/>
                  <a:pt x="5526178" y="3123274"/>
                </a:cubicBezTo>
                <a:lnTo>
                  <a:pt x="5520866" y="3122322"/>
                </a:lnTo>
                <a:lnTo>
                  <a:pt x="5506009" y="3122332"/>
                </a:lnTo>
                <a:lnTo>
                  <a:pt x="5500363" y="3122766"/>
                </a:lnTo>
                <a:cubicBezTo>
                  <a:pt x="5496497" y="3122905"/>
                  <a:pt x="5493953" y="3122792"/>
                  <a:pt x="5492228" y="3122486"/>
                </a:cubicBezTo>
                <a:lnTo>
                  <a:pt x="5492044" y="3122342"/>
                </a:lnTo>
                <a:lnTo>
                  <a:pt x="5484386" y="3122347"/>
                </a:lnTo>
                <a:cubicBezTo>
                  <a:pt x="5471420" y="3122670"/>
                  <a:pt x="5458764" y="3123280"/>
                  <a:pt x="5446679" y="3124105"/>
                </a:cubicBezTo>
                <a:cubicBezTo>
                  <a:pt x="5437659" y="3116107"/>
                  <a:pt x="5392392" y="3123709"/>
                  <a:pt x="5399188" y="3109418"/>
                </a:cubicBezTo>
                <a:cubicBezTo>
                  <a:pt x="5382948" y="3110102"/>
                  <a:pt x="5372407" y="3115781"/>
                  <a:pt x="5379117" y="3106482"/>
                </a:cubicBezTo>
                <a:cubicBezTo>
                  <a:pt x="5373809" y="3106435"/>
                  <a:pt x="5370660" y="3105521"/>
                  <a:pt x="5368499" y="3104181"/>
                </a:cubicBezTo>
                <a:lnTo>
                  <a:pt x="5367902" y="3103566"/>
                </a:lnTo>
                <a:lnTo>
                  <a:pt x="5331747" y="3105319"/>
                </a:lnTo>
                <a:lnTo>
                  <a:pt x="5327095" y="3104450"/>
                </a:lnTo>
                <a:lnTo>
                  <a:pt x="5303337" y="3107003"/>
                </a:lnTo>
                <a:lnTo>
                  <a:pt x="5291164" y="3107570"/>
                </a:lnTo>
                <a:lnTo>
                  <a:pt x="5287515" y="3109282"/>
                </a:lnTo>
                <a:cubicBezTo>
                  <a:pt x="5283689" y="3110269"/>
                  <a:pt x="5278356" y="3110573"/>
                  <a:pt x="5269654" y="3109330"/>
                </a:cubicBezTo>
                <a:lnTo>
                  <a:pt x="5267681" y="3108752"/>
                </a:lnTo>
                <a:lnTo>
                  <a:pt x="5252655" y="3110969"/>
                </a:lnTo>
                <a:cubicBezTo>
                  <a:pt x="5247766" y="3112062"/>
                  <a:pt x="5243369" y="3113511"/>
                  <a:pt x="5239703" y="3115460"/>
                </a:cubicBezTo>
                <a:cubicBezTo>
                  <a:pt x="5191311" y="3102811"/>
                  <a:pt x="5142849" y="3111324"/>
                  <a:pt x="5088947" y="3107634"/>
                </a:cubicBezTo>
                <a:cubicBezTo>
                  <a:pt x="5027989" y="3108214"/>
                  <a:pt x="4985627" y="3110432"/>
                  <a:pt x="4945514" y="3110162"/>
                </a:cubicBezTo>
                <a:cubicBezTo>
                  <a:pt x="4926678" y="3111245"/>
                  <a:pt x="4789238" y="3111826"/>
                  <a:pt x="4800559" y="3106010"/>
                </a:cubicBezTo>
                <a:cubicBezTo>
                  <a:pt x="4742239" y="3117333"/>
                  <a:pt x="4708324" y="3101468"/>
                  <a:pt x="4643642" y="3105351"/>
                </a:cubicBezTo>
                <a:cubicBezTo>
                  <a:pt x="4610808" y="3089712"/>
                  <a:pt x="4627845" y="3103743"/>
                  <a:pt x="4592107" y="3099840"/>
                </a:cubicBezTo>
                <a:cubicBezTo>
                  <a:pt x="4600157" y="3113506"/>
                  <a:pt x="4549287" y="3090911"/>
                  <a:pt x="4545249" y="3105899"/>
                </a:cubicBezTo>
                <a:cubicBezTo>
                  <a:pt x="4538872" y="3104716"/>
                  <a:pt x="4532825" y="3103094"/>
                  <a:pt x="4526782" y="3101355"/>
                </a:cubicBezTo>
                <a:lnTo>
                  <a:pt x="4523614" y="3100453"/>
                </a:lnTo>
                <a:lnTo>
                  <a:pt x="4510579" y="3099442"/>
                </a:lnTo>
                <a:lnTo>
                  <a:pt x="4507348" y="3095901"/>
                </a:lnTo>
                <a:lnTo>
                  <a:pt x="4348949" y="3090220"/>
                </a:lnTo>
                <a:cubicBezTo>
                  <a:pt x="4335046" y="3092487"/>
                  <a:pt x="4290056" y="3092155"/>
                  <a:pt x="4280362" y="3087618"/>
                </a:cubicBezTo>
                <a:cubicBezTo>
                  <a:pt x="4270739" y="3086627"/>
                  <a:pt x="4260237" y="3088220"/>
                  <a:pt x="4254634" y="3083366"/>
                </a:cubicBezTo>
                <a:cubicBezTo>
                  <a:pt x="4233731" y="3080512"/>
                  <a:pt x="4185859" y="3073948"/>
                  <a:pt x="4154942" y="3070490"/>
                </a:cubicBezTo>
                <a:cubicBezTo>
                  <a:pt x="4138280" y="3076599"/>
                  <a:pt x="4112117" y="3064194"/>
                  <a:pt x="4069131" y="3062612"/>
                </a:cubicBezTo>
                <a:cubicBezTo>
                  <a:pt x="4050897" y="3069679"/>
                  <a:pt x="4040160" y="3061449"/>
                  <a:pt x="4005249" y="3070810"/>
                </a:cubicBezTo>
                <a:cubicBezTo>
                  <a:pt x="4003818" y="3069842"/>
                  <a:pt x="4002032" y="3068943"/>
                  <a:pt x="3999945" y="3068139"/>
                </a:cubicBezTo>
                <a:cubicBezTo>
                  <a:pt x="3987818" y="3063468"/>
                  <a:pt x="3968381" y="3062958"/>
                  <a:pt x="3956529" y="3067000"/>
                </a:cubicBezTo>
                <a:cubicBezTo>
                  <a:pt x="3900898" y="3079382"/>
                  <a:pt x="3850463" y="3077929"/>
                  <a:pt x="3803031" y="3079823"/>
                </a:cubicBezTo>
                <a:cubicBezTo>
                  <a:pt x="3749421" y="3080464"/>
                  <a:pt x="3785521" y="3065630"/>
                  <a:pt x="3718229" y="3077134"/>
                </a:cubicBezTo>
                <a:cubicBezTo>
                  <a:pt x="3711244" y="3071611"/>
                  <a:pt x="3702770" y="3071184"/>
                  <a:pt x="3688357" y="3073468"/>
                </a:cubicBezTo>
                <a:cubicBezTo>
                  <a:pt x="3662326" y="3073378"/>
                  <a:pt x="3664937" y="3059899"/>
                  <a:pt x="3638298" y="3067494"/>
                </a:cubicBezTo>
                <a:cubicBezTo>
                  <a:pt x="3643333" y="3060328"/>
                  <a:pt x="3589079" y="3063658"/>
                  <a:pt x="3601443" y="3056355"/>
                </a:cubicBezTo>
                <a:cubicBezTo>
                  <a:pt x="3584797" y="3049384"/>
                  <a:pt x="3575923" y="3060108"/>
                  <a:pt x="3559361" y="3054005"/>
                </a:cubicBezTo>
                <a:cubicBezTo>
                  <a:pt x="3540444" y="3052269"/>
                  <a:pt x="3569896" y="3061996"/>
                  <a:pt x="3548859" y="3062094"/>
                </a:cubicBezTo>
                <a:cubicBezTo>
                  <a:pt x="3523419" y="3060901"/>
                  <a:pt x="3522848" y="3074222"/>
                  <a:pt x="3504082" y="3056779"/>
                </a:cubicBezTo>
                <a:lnTo>
                  <a:pt x="3436234" y="3047769"/>
                </a:lnTo>
                <a:cubicBezTo>
                  <a:pt x="3420764" y="3051629"/>
                  <a:pt x="3408644" y="3049227"/>
                  <a:pt x="3396914" y="3044803"/>
                </a:cubicBezTo>
                <a:cubicBezTo>
                  <a:pt x="3361398" y="3044955"/>
                  <a:pt x="3329425" y="3037856"/>
                  <a:pt x="3289720" y="3034278"/>
                </a:cubicBezTo>
                <a:cubicBezTo>
                  <a:pt x="3246348" y="3037943"/>
                  <a:pt x="3224942" y="3025667"/>
                  <a:pt x="3182509" y="3021890"/>
                </a:cubicBezTo>
                <a:cubicBezTo>
                  <a:pt x="3139731" y="3031583"/>
                  <a:pt x="3155749" y="3004773"/>
                  <a:pt x="3119879" y="3004134"/>
                </a:cubicBezTo>
                <a:cubicBezTo>
                  <a:pt x="3060941" y="3012153"/>
                  <a:pt x="3121880" y="2995117"/>
                  <a:pt x="3031656" y="2995077"/>
                </a:cubicBezTo>
                <a:cubicBezTo>
                  <a:pt x="3026453" y="2996603"/>
                  <a:pt x="3015685" y="2994367"/>
                  <a:pt x="3017018" y="2992034"/>
                </a:cubicBezTo>
                <a:cubicBezTo>
                  <a:pt x="2997245" y="2992118"/>
                  <a:pt x="2941342" y="2976346"/>
                  <a:pt x="2913012" y="2978042"/>
                </a:cubicBezTo>
                <a:cubicBezTo>
                  <a:pt x="2858481" y="2969139"/>
                  <a:pt x="2831094" y="2979433"/>
                  <a:pt x="2791382" y="2975899"/>
                </a:cubicBezTo>
                <a:cubicBezTo>
                  <a:pt x="2745836" y="2966063"/>
                  <a:pt x="2719288" y="2957529"/>
                  <a:pt x="2639738" y="2936567"/>
                </a:cubicBezTo>
                <a:lnTo>
                  <a:pt x="2369741" y="2876435"/>
                </a:lnTo>
                <a:cubicBezTo>
                  <a:pt x="2269614" y="2832081"/>
                  <a:pt x="2140023" y="2856176"/>
                  <a:pt x="2078755" y="2852909"/>
                </a:cubicBezTo>
                <a:cubicBezTo>
                  <a:pt x="2053362" y="2866100"/>
                  <a:pt x="2032778" y="2851474"/>
                  <a:pt x="2002128" y="2856835"/>
                </a:cubicBezTo>
                <a:cubicBezTo>
                  <a:pt x="1933939" y="2859736"/>
                  <a:pt x="1866254" y="2874726"/>
                  <a:pt x="1777746" y="2864566"/>
                </a:cubicBezTo>
                <a:cubicBezTo>
                  <a:pt x="1737851" y="2905864"/>
                  <a:pt x="1634115" y="2880970"/>
                  <a:pt x="1549425" y="2904556"/>
                </a:cubicBezTo>
                <a:cubicBezTo>
                  <a:pt x="1500265" y="2909373"/>
                  <a:pt x="1423030" y="2888862"/>
                  <a:pt x="1405992" y="2911144"/>
                </a:cubicBezTo>
                <a:cubicBezTo>
                  <a:pt x="1383494" y="2897507"/>
                  <a:pt x="1362438" y="2919536"/>
                  <a:pt x="1337848" y="2921491"/>
                </a:cubicBezTo>
                <a:cubicBezTo>
                  <a:pt x="1318218" y="2912820"/>
                  <a:pt x="1308478" y="2920319"/>
                  <a:pt x="1290645" y="2921985"/>
                </a:cubicBezTo>
                <a:cubicBezTo>
                  <a:pt x="1282569" y="2916637"/>
                  <a:pt x="1267476" y="2916916"/>
                  <a:pt x="1262341" y="2923190"/>
                </a:cubicBezTo>
                <a:cubicBezTo>
                  <a:pt x="1269627" y="2937654"/>
                  <a:pt x="1217209" y="2930439"/>
                  <a:pt x="1213314" y="2940415"/>
                </a:cubicBezTo>
                <a:cubicBezTo>
                  <a:pt x="1182890" y="2942495"/>
                  <a:pt x="1050782" y="2929830"/>
                  <a:pt x="1028405" y="2945799"/>
                </a:cubicBezTo>
                <a:cubicBezTo>
                  <a:pt x="966896" y="2953381"/>
                  <a:pt x="877997" y="2927977"/>
                  <a:pt x="851857" y="2928423"/>
                </a:cubicBezTo>
                <a:cubicBezTo>
                  <a:pt x="825919" y="2899251"/>
                  <a:pt x="699677" y="2976135"/>
                  <a:pt x="588681" y="2977769"/>
                </a:cubicBezTo>
                <a:cubicBezTo>
                  <a:pt x="573724" y="2974953"/>
                  <a:pt x="565729" y="2974991"/>
                  <a:pt x="561717" y="2981641"/>
                </a:cubicBezTo>
                <a:cubicBezTo>
                  <a:pt x="532860" y="2985482"/>
                  <a:pt x="475932" y="2991762"/>
                  <a:pt x="415541" y="3000819"/>
                </a:cubicBezTo>
                <a:cubicBezTo>
                  <a:pt x="370154" y="3008289"/>
                  <a:pt x="146634" y="3001788"/>
                  <a:pt x="86183" y="3009699"/>
                </a:cubicBezTo>
                <a:lnTo>
                  <a:pt x="0" y="3044978"/>
                </a:lnTo>
                <a:close/>
              </a:path>
            </a:pathLst>
          </a:custGeom>
        </p:spPr>
      </p:pic>
      <p:pic>
        <p:nvPicPr>
          <p:cNvPr id="4" name="Picture 3">
            <a:extLst>
              <a:ext uri="{FF2B5EF4-FFF2-40B4-BE49-F238E27FC236}">
                <a16:creationId xmlns:a16="http://schemas.microsoft.com/office/drawing/2014/main" id="{9EF0AD8E-B09C-D432-2EA5-09D9BF4C0020}"/>
              </a:ext>
            </a:extLst>
          </p:cNvPr>
          <p:cNvPicPr/>
          <p:nvPr/>
        </p:nvPicPr>
        <p:blipFill rotWithShape="1">
          <a:blip r:embed="rId5"/>
          <a:srcRect l="8140" t="15959" r="75996" b="46284"/>
          <a:stretch/>
        </p:blipFill>
        <p:spPr>
          <a:xfrm>
            <a:off x="-21459" y="0"/>
            <a:ext cx="3218474" cy="3249772"/>
          </a:xfrm>
          <a:prstGeom prst="rect">
            <a:avLst/>
          </a:prstGeom>
        </p:spPr>
      </p:pic>
      <p:sp>
        <p:nvSpPr>
          <p:cNvPr id="8" name="TextBox 7">
            <a:extLst>
              <a:ext uri="{FF2B5EF4-FFF2-40B4-BE49-F238E27FC236}">
                <a16:creationId xmlns:a16="http://schemas.microsoft.com/office/drawing/2014/main" id="{3EF328D7-6525-A5FD-98BD-5CADA32AC92E}"/>
              </a:ext>
            </a:extLst>
          </p:cNvPr>
          <p:cNvSpPr txBox="1"/>
          <p:nvPr/>
        </p:nvSpPr>
        <p:spPr>
          <a:xfrm>
            <a:off x="5844209" y="2968487"/>
            <a:ext cx="5075582" cy="646331"/>
          </a:xfrm>
          <a:prstGeom prst="rect">
            <a:avLst/>
          </a:prstGeom>
          <a:noFill/>
        </p:spPr>
        <p:txBody>
          <a:bodyPr wrap="square" rtlCol="0">
            <a:spAutoFit/>
          </a:bodyPr>
          <a:lstStyle/>
          <a:p>
            <a:r>
              <a:rPr lang="en-US" dirty="0"/>
              <a:t>The website was tested in different browsers and the results were:</a:t>
            </a:r>
          </a:p>
        </p:txBody>
      </p:sp>
      <p:sp>
        <p:nvSpPr>
          <p:cNvPr id="9" name="TextBox 8">
            <a:extLst>
              <a:ext uri="{FF2B5EF4-FFF2-40B4-BE49-F238E27FC236}">
                <a16:creationId xmlns:a16="http://schemas.microsoft.com/office/drawing/2014/main" id="{07ECA5CE-D6D6-CFA2-E7F8-2A1C19536B69}"/>
              </a:ext>
            </a:extLst>
          </p:cNvPr>
          <p:cNvSpPr txBox="1"/>
          <p:nvPr/>
        </p:nvSpPr>
        <p:spPr>
          <a:xfrm>
            <a:off x="7042852" y="3856382"/>
            <a:ext cx="4696085" cy="646331"/>
          </a:xfrm>
          <a:prstGeom prst="rect">
            <a:avLst/>
          </a:prstGeom>
          <a:noFill/>
        </p:spPr>
        <p:txBody>
          <a:bodyPr wrap="square" rtlCol="0">
            <a:spAutoFit/>
          </a:bodyPr>
          <a:lstStyle/>
          <a:p>
            <a:r>
              <a:rPr lang="en-US" dirty="0"/>
              <a:t>Chrome - this browser works the bests with our site</a:t>
            </a:r>
          </a:p>
        </p:txBody>
      </p:sp>
      <p:sp>
        <p:nvSpPr>
          <p:cNvPr id="10" name="TextBox 9">
            <a:extLst>
              <a:ext uri="{FF2B5EF4-FFF2-40B4-BE49-F238E27FC236}">
                <a16:creationId xmlns:a16="http://schemas.microsoft.com/office/drawing/2014/main" id="{F3A79D55-ECA7-CD40-B566-BB993BCCD16F}"/>
              </a:ext>
            </a:extLst>
          </p:cNvPr>
          <p:cNvSpPr txBox="1"/>
          <p:nvPr/>
        </p:nvSpPr>
        <p:spPr>
          <a:xfrm>
            <a:off x="7042851" y="4751146"/>
            <a:ext cx="4751583" cy="923330"/>
          </a:xfrm>
          <a:prstGeom prst="rect">
            <a:avLst/>
          </a:prstGeom>
          <a:noFill/>
        </p:spPr>
        <p:txBody>
          <a:bodyPr wrap="square" rtlCol="0">
            <a:spAutoFit/>
          </a:bodyPr>
          <a:lstStyle/>
          <a:p>
            <a:r>
              <a:rPr lang="en-US" dirty="0"/>
              <a:t>Edge – this browser doesn’t properly with our browser the area that doesn’t seems work properly CSS </a:t>
            </a:r>
          </a:p>
        </p:txBody>
      </p:sp>
      <p:sp>
        <p:nvSpPr>
          <p:cNvPr id="11" name="TextBox 10">
            <a:extLst>
              <a:ext uri="{FF2B5EF4-FFF2-40B4-BE49-F238E27FC236}">
                <a16:creationId xmlns:a16="http://schemas.microsoft.com/office/drawing/2014/main" id="{44503FE1-1265-D2C8-5D43-41C67C984A92}"/>
              </a:ext>
            </a:extLst>
          </p:cNvPr>
          <p:cNvSpPr txBox="1"/>
          <p:nvPr/>
        </p:nvSpPr>
        <p:spPr>
          <a:xfrm>
            <a:off x="6976591" y="5922909"/>
            <a:ext cx="4545496" cy="369332"/>
          </a:xfrm>
          <a:prstGeom prst="rect">
            <a:avLst/>
          </a:prstGeom>
          <a:noFill/>
        </p:spPr>
        <p:txBody>
          <a:bodyPr wrap="square" rtlCol="0">
            <a:spAutoFit/>
          </a:bodyPr>
          <a:lstStyle/>
          <a:p>
            <a:r>
              <a:rPr lang="en-US" dirty="0"/>
              <a:t>Avast – the test result was similar to edge</a:t>
            </a:r>
          </a:p>
        </p:txBody>
      </p:sp>
    </p:spTree>
    <p:extLst>
      <p:ext uri="{BB962C8B-B14F-4D97-AF65-F5344CB8AC3E}">
        <p14:creationId xmlns:p14="http://schemas.microsoft.com/office/powerpoint/2010/main" val="9042011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610A2AA8-FD9D-A057-633D-64B99B7EA7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9649A11-26A7-0735-7E1A-9E30359B4D52}"/>
              </a:ext>
            </a:extLst>
          </p:cNvPr>
          <p:cNvSpPr>
            <a:spLocks noGrp="1"/>
          </p:cNvSpPr>
          <p:nvPr>
            <p:ph type="title"/>
          </p:nvPr>
        </p:nvSpPr>
        <p:spPr>
          <a:xfrm>
            <a:off x="838200" y="365125"/>
            <a:ext cx="10515600" cy="1317901"/>
          </a:xfrm>
        </p:spPr>
        <p:txBody>
          <a:bodyPr/>
          <a:lstStyle/>
          <a:p>
            <a:r>
              <a:rPr lang="en-GB" b="1" dirty="0">
                <a:latin typeface="Algerian" panose="04020705040A02060702" pitchFamily="82" charset="0"/>
              </a:rPr>
              <a:t>Promotional Video Link</a:t>
            </a:r>
          </a:p>
        </p:txBody>
      </p:sp>
      <p:pic>
        <p:nvPicPr>
          <p:cNvPr id="1026" name="Picture 2">
            <a:extLst>
              <a:ext uri="{FF2B5EF4-FFF2-40B4-BE49-F238E27FC236}">
                <a16:creationId xmlns:a16="http://schemas.microsoft.com/office/drawing/2014/main" id="{E187DF47-FB45-918A-39DA-30D19CEF34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6254" y="2342736"/>
            <a:ext cx="2448339" cy="217252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213BE74-ACAD-10F8-7E87-4197A389827C}"/>
              </a:ext>
            </a:extLst>
          </p:cNvPr>
          <p:cNvSpPr txBox="1"/>
          <p:nvPr/>
        </p:nvSpPr>
        <p:spPr>
          <a:xfrm>
            <a:off x="3935896" y="2809461"/>
            <a:ext cx="4492487" cy="646331"/>
          </a:xfrm>
          <a:prstGeom prst="rect">
            <a:avLst/>
          </a:prstGeom>
          <a:noFill/>
        </p:spPr>
        <p:txBody>
          <a:bodyPr wrap="square" rtlCol="0">
            <a:spAutoFit/>
          </a:bodyPr>
          <a:lstStyle/>
          <a:p>
            <a:r>
              <a:rPr lang="en-US" dirty="0">
                <a:hlinkClick r:id="rId4"/>
              </a:rPr>
              <a:t>https://youtu.be/Y37N3rLTbYA</a:t>
            </a:r>
            <a:endParaRPr lang="en-US" dirty="0"/>
          </a:p>
          <a:p>
            <a:endParaRPr lang="en-US" dirty="0"/>
          </a:p>
        </p:txBody>
      </p:sp>
    </p:spTree>
    <p:extLst>
      <p:ext uri="{BB962C8B-B14F-4D97-AF65-F5344CB8AC3E}">
        <p14:creationId xmlns:p14="http://schemas.microsoft.com/office/powerpoint/2010/main" val="21801053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Video 8" descr="Neon Pink Question Mark">
            <a:extLst>
              <a:ext uri="{FF2B5EF4-FFF2-40B4-BE49-F238E27FC236}">
                <a16:creationId xmlns:a16="http://schemas.microsoft.com/office/drawing/2014/main" id="{2B3DC9CA-9F38-24F0-3ED1-AD0CC49FBB6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5" name="Rectangle 1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F981A02F-95BA-B494-1A2A-EB7A37665650}"/>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ANY QUESTION?</a:t>
            </a:r>
          </a:p>
        </p:txBody>
      </p:sp>
    </p:spTree>
    <p:extLst>
      <p:ext uri="{BB962C8B-B14F-4D97-AF65-F5344CB8AC3E}">
        <p14:creationId xmlns:p14="http://schemas.microsoft.com/office/powerpoint/2010/main" val="1590038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7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mute="1">
                <p:cTn id="12" repeatCount="indefinite" fill="hold" display="0">
                  <p:stCondLst>
                    <p:cond delay="indefinite"/>
                  </p:stCondLst>
                </p:cTn>
                <p:tgtEl>
                  <p:spTgt spid="9"/>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a:srcRect l="8140" t="15959" r="75996" b="46284"/>
          <a:stretch/>
        </p:blipFill>
        <p:spPr>
          <a:xfrm>
            <a:off x="144944" y="129757"/>
            <a:ext cx="3918857" cy="3848355"/>
          </a:xfrm>
          <a:prstGeom prst="rect">
            <a:avLst/>
          </a:prstGeom>
        </p:spPr>
      </p:pic>
      <p:sp>
        <p:nvSpPr>
          <p:cNvPr id="2" name="Title 1"/>
          <p:cNvSpPr>
            <a:spLocks noGrp="1"/>
          </p:cNvSpPr>
          <p:nvPr>
            <p:ph type="title"/>
          </p:nvPr>
        </p:nvSpPr>
        <p:spPr/>
        <p:txBody>
          <a:bodyPr/>
          <a:lstStyle/>
          <a:p>
            <a:pPr algn="ctr"/>
            <a:r>
              <a:rPr lang="en-US" dirty="0">
                <a:solidFill>
                  <a:srgbClr val="0070C0"/>
                </a:solidFill>
                <a:latin typeface="Arial Black" panose="020B0A04020102020204" pitchFamily="34" charset="0"/>
              </a:rPr>
              <a:t>Content Goal</a:t>
            </a:r>
            <a:endParaRPr lang="en-AU" dirty="0">
              <a:solidFill>
                <a:srgbClr val="0070C0"/>
              </a:solidFill>
              <a:latin typeface="Arial Black" panose="020B0A04020102020204" pitchFamily="34" charset="0"/>
            </a:endParaRPr>
          </a:p>
        </p:txBody>
      </p:sp>
      <p:sp>
        <p:nvSpPr>
          <p:cNvPr id="6" name="Text Placeholder 5"/>
          <p:cNvSpPr>
            <a:spLocks noGrp="1"/>
          </p:cNvSpPr>
          <p:nvPr>
            <p:ph type="body" idx="1"/>
          </p:nvPr>
        </p:nvSpPr>
        <p:spPr/>
        <p:txBody>
          <a:bodyPr/>
          <a:lstStyle/>
          <a:p>
            <a:r>
              <a:rPr lang="en-US" dirty="0">
                <a:solidFill>
                  <a:srgbClr val="FFFF00"/>
                </a:solidFill>
                <a:latin typeface="Arial Black" panose="020B0A04020102020204" pitchFamily="34" charset="0"/>
              </a:rPr>
              <a:t>Note	</a:t>
            </a:r>
            <a:endParaRPr lang="en-AU" dirty="0">
              <a:solidFill>
                <a:srgbClr val="FFFF00"/>
              </a:solidFill>
              <a:latin typeface="Arial Black" panose="020B0A04020102020204" pitchFamily="34" charset="0"/>
            </a:endParaRPr>
          </a:p>
        </p:txBody>
      </p:sp>
      <p:sp>
        <p:nvSpPr>
          <p:cNvPr id="3" name="Content Placeholder 2"/>
          <p:cNvSpPr>
            <a:spLocks noGrp="1"/>
          </p:cNvSpPr>
          <p:nvPr>
            <p:ph sz="half" idx="2"/>
          </p:nvPr>
        </p:nvSpPr>
        <p:spPr/>
        <p:txBody>
          <a:bodyPr>
            <a:normAutofit fontScale="92500" lnSpcReduction="10000"/>
          </a:bodyPr>
          <a:lstStyle/>
          <a:p>
            <a:pPr algn="just"/>
            <a:r>
              <a:rPr lang="en-US" dirty="0"/>
              <a:t>This is an e-commerce website, provides user the ability to make business online which reserve and provides travel-linked services</a:t>
            </a:r>
          </a:p>
          <a:p>
            <a:pPr algn="just"/>
            <a:r>
              <a:rPr lang="en-US" dirty="0"/>
              <a:t>The website is a platform that was designed, to make it easier and provide efficient services to do research which users or customer reserve when they make travel arrangement.</a:t>
            </a:r>
          </a:p>
          <a:p>
            <a:endParaRPr lang="en-US" dirty="0"/>
          </a:p>
          <a:p>
            <a:endParaRPr lang="en-US" dirty="0"/>
          </a:p>
          <a:p>
            <a:endParaRPr lang="en-US" dirty="0"/>
          </a:p>
          <a:p>
            <a:endParaRPr lang="en-AU" dirty="0"/>
          </a:p>
        </p:txBody>
      </p:sp>
      <p:sp>
        <p:nvSpPr>
          <p:cNvPr id="7" name="Text Placeholder 6"/>
          <p:cNvSpPr>
            <a:spLocks noGrp="1"/>
          </p:cNvSpPr>
          <p:nvPr>
            <p:ph type="body" sz="quarter" idx="3"/>
          </p:nvPr>
        </p:nvSpPr>
        <p:spPr/>
        <p:txBody>
          <a:bodyPr/>
          <a:lstStyle/>
          <a:p>
            <a:r>
              <a:rPr lang="en-US" dirty="0">
                <a:solidFill>
                  <a:srgbClr val="C00000"/>
                </a:solidFill>
                <a:latin typeface="Arial Black" panose="020B0A04020102020204" pitchFamily="34" charset="0"/>
              </a:rPr>
              <a:t>Content Goal explained</a:t>
            </a:r>
            <a:endParaRPr lang="en-AU" dirty="0">
              <a:solidFill>
                <a:srgbClr val="C00000"/>
              </a:solidFill>
              <a:latin typeface="Arial Black" panose="020B0A04020102020204" pitchFamily="34" charset="0"/>
            </a:endParaRPr>
          </a:p>
        </p:txBody>
      </p:sp>
      <p:sp>
        <p:nvSpPr>
          <p:cNvPr id="8" name="Content Placeholder 7"/>
          <p:cNvSpPr>
            <a:spLocks noGrp="1"/>
          </p:cNvSpPr>
          <p:nvPr>
            <p:ph sz="quarter" idx="4"/>
          </p:nvPr>
        </p:nvSpPr>
        <p:spPr/>
        <p:txBody>
          <a:bodyPr>
            <a:normAutofit fontScale="62500" lnSpcReduction="20000"/>
          </a:bodyPr>
          <a:lstStyle/>
          <a:p>
            <a:pPr algn="just"/>
            <a:r>
              <a:rPr lang="en-US" dirty="0"/>
              <a:t>Inspire travel – showcase the beauty and excitement of travel destination</a:t>
            </a:r>
          </a:p>
          <a:p>
            <a:pPr algn="just"/>
            <a:r>
              <a:rPr lang="en-US" dirty="0"/>
              <a:t>Customer Trust – the website is build to be our customer focus, thus established a trust between our customer which is friendly user, and enables them to trust our services</a:t>
            </a:r>
          </a:p>
          <a:p>
            <a:pPr algn="just"/>
            <a:r>
              <a:rPr lang="en-US" dirty="0"/>
              <a:t>Provide Destination Information -  have a travel guide that has everything our customer needs and shows cultural experiences</a:t>
            </a:r>
          </a:p>
          <a:p>
            <a:pPr algn="just"/>
            <a:r>
              <a:rPr lang="en-US" dirty="0"/>
              <a:t>Provide accurate and reliable information about the various destination </a:t>
            </a:r>
          </a:p>
          <a:p>
            <a:pPr algn="just"/>
            <a:r>
              <a:rPr lang="en-US" dirty="0"/>
              <a:t>Encourage Social Engagement – user will be able to access the site freely without hesitation and worry</a:t>
            </a:r>
            <a:endParaRPr lang="en-AU" dirty="0"/>
          </a:p>
          <a:p>
            <a:pPr lvl="1" algn="just"/>
            <a:r>
              <a:rPr lang="en-US" dirty="0"/>
              <a:t>Create awareness and encourage social engagement that will increase the brand to gain competitive advantage</a:t>
            </a:r>
          </a:p>
        </p:txBody>
      </p:sp>
    </p:spTree>
    <p:extLst>
      <p:ext uri="{BB962C8B-B14F-4D97-AF65-F5344CB8AC3E}">
        <p14:creationId xmlns:p14="http://schemas.microsoft.com/office/powerpoint/2010/main" val="4289484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 calcmode="lin" valueType="num">
                                      <p:cBhvr>
                                        <p:cTn id="15"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 calcmode="lin" valueType="num">
                                      <p:cBhvr additive="base">
                                        <p:cTn id="2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 calcmode="lin" valueType="num">
                                      <p:cBhvr additive="base">
                                        <p:cTn id="2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31" presetClass="entr" presetSubtype="0" fill="hold" grpId="0" nodeType="clickEffect">
                                  <p:stCondLst>
                                    <p:cond delay="0"/>
                                  </p:stCondLst>
                                  <p:childTnLst>
                                    <p:set>
                                      <p:cBhvr>
                                        <p:cTn id="33" dur="1" fill="hold">
                                          <p:stCondLst>
                                            <p:cond delay="0"/>
                                          </p:stCondLst>
                                        </p:cTn>
                                        <p:tgtEl>
                                          <p:spTgt spid="7">
                                            <p:txEl>
                                              <p:pRg st="0" end="0"/>
                                            </p:txEl>
                                          </p:spTgt>
                                        </p:tgtEl>
                                        <p:attrNameLst>
                                          <p:attrName>style.visibility</p:attrName>
                                        </p:attrNameLst>
                                      </p:cBhvr>
                                      <p:to>
                                        <p:strVal val="visible"/>
                                      </p:to>
                                    </p:set>
                                    <p:anim calcmode="lin" valueType="num">
                                      <p:cBhvr>
                                        <p:cTn id="34" dur="1000" fill="hold"/>
                                        <p:tgtEl>
                                          <p:spTgt spid="7">
                                            <p:txEl>
                                              <p:pRg st="0" end="0"/>
                                            </p:txEl>
                                          </p:spTgt>
                                        </p:tgtEl>
                                        <p:attrNameLst>
                                          <p:attrName>ppt_w</p:attrName>
                                        </p:attrNameLst>
                                      </p:cBhvr>
                                      <p:tavLst>
                                        <p:tav tm="0">
                                          <p:val>
                                            <p:fltVal val="0"/>
                                          </p:val>
                                        </p:tav>
                                        <p:tav tm="100000">
                                          <p:val>
                                            <p:strVal val="#ppt_w"/>
                                          </p:val>
                                        </p:tav>
                                      </p:tavLst>
                                    </p:anim>
                                    <p:anim calcmode="lin" valueType="num">
                                      <p:cBhvr>
                                        <p:cTn id="35" dur="1000" fill="hold"/>
                                        <p:tgtEl>
                                          <p:spTgt spid="7">
                                            <p:txEl>
                                              <p:pRg st="0" end="0"/>
                                            </p:txEl>
                                          </p:spTgt>
                                        </p:tgtEl>
                                        <p:attrNameLst>
                                          <p:attrName>ppt_h</p:attrName>
                                        </p:attrNameLst>
                                      </p:cBhvr>
                                      <p:tavLst>
                                        <p:tav tm="0">
                                          <p:val>
                                            <p:fltVal val="0"/>
                                          </p:val>
                                        </p:tav>
                                        <p:tav tm="100000">
                                          <p:val>
                                            <p:strVal val="#ppt_h"/>
                                          </p:val>
                                        </p:tav>
                                      </p:tavLst>
                                    </p:anim>
                                    <p:anim calcmode="lin" valueType="num">
                                      <p:cBhvr>
                                        <p:cTn id="36" dur="1000" fill="hold"/>
                                        <p:tgtEl>
                                          <p:spTgt spid="7">
                                            <p:txEl>
                                              <p:pRg st="0" end="0"/>
                                            </p:txEl>
                                          </p:spTgt>
                                        </p:tgtEl>
                                        <p:attrNameLst>
                                          <p:attrName>style.rotation</p:attrName>
                                        </p:attrNameLst>
                                      </p:cBhvr>
                                      <p:tavLst>
                                        <p:tav tm="0">
                                          <p:val>
                                            <p:fltVal val="90"/>
                                          </p:val>
                                        </p:tav>
                                        <p:tav tm="100000">
                                          <p:val>
                                            <p:fltVal val="0"/>
                                          </p:val>
                                        </p:tav>
                                      </p:tavLst>
                                    </p:anim>
                                    <p:animEffect transition="in" filter="fade">
                                      <p:cBhvr>
                                        <p:cTn id="37" dur="1000"/>
                                        <p:tgtEl>
                                          <p:spTgt spid="7">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8">
                                            <p:txEl>
                                              <p:pRg st="0" end="0"/>
                                            </p:txEl>
                                          </p:spTgt>
                                        </p:tgtEl>
                                        <p:attrNameLst>
                                          <p:attrName>style.visibility</p:attrName>
                                        </p:attrNameLst>
                                      </p:cBhvr>
                                      <p:to>
                                        <p:strVal val="visible"/>
                                      </p:to>
                                    </p:set>
                                    <p:anim calcmode="lin" valueType="num">
                                      <p:cBhvr additive="base">
                                        <p:cTn id="42"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8">
                                            <p:txEl>
                                              <p:pRg st="1" end="1"/>
                                            </p:txEl>
                                          </p:spTgt>
                                        </p:tgtEl>
                                        <p:attrNameLst>
                                          <p:attrName>style.visibility</p:attrName>
                                        </p:attrNameLst>
                                      </p:cBhvr>
                                      <p:to>
                                        <p:strVal val="visible"/>
                                      </p:to>
                                    </p:set>
                                    <p:anim calcmode="lin" valueType="num">
                                      <p:cBhvr additive="base">
                                        <p:cTn id="48"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8">
                                            <p:txEl>
                                              <p:pRg st="2" end="2"/>
                                            </p:txEl>
                                          </p:spTgt>
                                        </p:tgtEl>
                                        <p:attrNameLst>
                                          <p:attrName>style.visibility</p:attrName>
                                        </p:attrNameLst>
                                      </p:cBhvr>
                                      <p:to>
                                        <p:strVal val="visible"/>
                                      </p:to>
                                    </p:set>
                                    <p:anim calcmode="lin" valueType="num">
                                      <p:cBhvr additive="base">
                                        <p:cTn id="54"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8">
                                            <p:txEl>
                                              <p:pRg st="3" end="3"/>
                                            </p:txEl>
                                          </p:spTgt>
                                        </p:tgtEl>
                                        <p:attrNameLst>
                                          <p:attrName>style.visibility</p:attrName>
                                        </p:attrNameLst>
                                      </p:cBhvr>
                                      <p:to>
                                        <p:strVal val="visible"/>
                                      </p:to>
                                    </p:set>
                                    <p:anim calcmode="lin" valueType="num">
                                      <p:cBhvr additive="base">
                                        <p:cTn id="60"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8">
                                            <p:txEl>
                                              <p:pRg st="4" end="4"/>
                                            </p:txEl>
                                          </p:spTgt>
                                        </p:tgtEl>
                                        <p:attrNameLst>
                                          <p:attrName>style.visibility</p:attrName>
                                        </p:attrNameLst>
                                      </p:cBhvr>
                                      <p:to>
                                        <p:strVal val="visible"/>
                                      </p:to>
                                    </p:set>
                                    <p:anim calcmode="lin" valueType="num">
                                      <p:cBhvr additive="base">
                                        <p:cTn id="66"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8">
                                            <p:txEl>
                                              <p:pRg st="4" end="4"/>
                                            </p:txEl>
                                          </p:spTgt>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8">
                                            <p:txEl>
                                              <p:pRg st="5" end="5"/>
                                            </p:txEl>
                                          </p:spTgt>
                                        </p:tgtEl>
                                        <p:attrNameLst>
                                          <p:attrName>style.visibility</p:attrName>
                                        </p:attrNameLst>
                                      </p:cBhvr>
                                      <p:to>
                                        <p:strVal val="visible"/>
                                      </p:to>
                                    </p:set>
                                    <p:anim calcmode="lin" valueType="num">
                                      <p:cBhvr additive="base">
                                        <p:cTn id="70"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P spid="3" grpId="0" build="p"/>
      <p:bldP spid="7" grpId="0" build="p"/>
      <p:bldP spid="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p:nvPr/>
        </p:nvPicPr>
        <p:blipFill rotWithShape="1">
          <a:blip r:embed="rId2"/>
          <a:srcRect l="8140" t="15959" r="75996" b="46284"/>
          <a:stretch/>
        </p:blipFill>
        <p:spPr>
          <a:xfrm>
            <a:off x="144944" y="129757"/>
            <a:ext cx="3918857" cy="3848355"/>
          </a:xfrm>
          <a:prstGeom prst="rect">
            <a:avLst/>
          </a:prstGeom>
        </p:spPr>
      </p:pic>
      <p:sp>
        <p:nvSpPr>
          <p:cNvPr id="7" name="Title 6"/>
          <p:cNvSpPr>
            <a:spLocks noGrp="1"/>
          </p:cNvSpPr>
          <p:nvPr>
            <p:ph type="title"/>
          </p:nvPr>
        </p:nvSpPr>
        <p:spPr/>
        <p:txBody>
          <a:bodyPr/>
          <a:lstStyle/>
          <a:p>
            <a:pPr algn="ctr"/>
            <a:r>
              <a:rPr lang="en-US" dirty="0">
                <a:solidFill>
                  <a:srgbClr val="0070C0"/>
                </a:solidFill>
                <a:latin typeface="Arial Black" panose="020B0A04020102020204" pitchFamily="34" charset="0"/>
              </a:rPr>
              <a:t>Audience</a:t>
            </a:r>
            <a:endParaRPr lang="en-AU" dirty="0">
              <a:solidFill>
                <a:srgbClr val="0070C0"/>
              </a:solidFill>
              <a:latin typeface="Arial Black" panose="020B0A04020102020204" pitchFamily="34" charset="0"/>
            </a:endParaRPr>
          </a:p>
        </p:txBody>
      </p:sp>
      <p:sp>
        <p:nvSpPr>
          <p:cNvPr id="10" name="Text Placeholder 9"/>
          <p:cNvSpPr>
            <a:spLocks noGrp="1"/>
          </p:cNvSpPr>
          <p:nvPr>
            <p:ph type="body" idx="1"/>
          </p:nvPr>
        </p:nvSpPr>
        <p:spPr>
          <a:xfrm>
            <a:off x="927100" y="1230022"/>
            <a:ext cx="5157787" cy="823912"/>
          </a:xfrm>
        </p:spPr>
        <p:txBody>
          <a:bodyPr/>
          <a:lstStyle/>
          <a:p>
            <a:r>
              <a:rPr lang="en-US" dirty="0">
                <a:solidFill>
                  <a:srgbClr val="C00000"/>
                </a:solidFill>
                <a:latin typeface="Arial Black" panose="020B0A04020102020204" pitchFamily="34" charset="0"/>
              </a:rPr>
              <a:t>Target audience </a:t>
            </a:r>
            <a:endParaRPr lang="en-AU" dirty="0">
              <a:solidFill>
                <a:srgbClr val="C00000"/>
              </a:solidFill>
              <a:latin typeface="Arial Black" panose="020B0A04020102020204" pitchFamily="34" charset="0"/>
            </a:endParaRPr>
          </a:p>
        </p:txBody>
      </p:sp>
      <p:graphicFrame>
        <p:nvGraphicFramePr>
          <p:cNvPr id="14" name="Content Placeholder 7">
            <a:extLst>
              <a:ext uri="{FF2B5EF4-FFF2-40B4-BE49-F238E27FC236}">
                <a16:creationId xmlns:a16="http://schemas.microsoft.com/office/drawing/2014/main" id="{5F24C9A2-7541-850A-E146-4319C1EF3BD4}"/>
              </a:ext>
            </a:extLst>
          </p:cNvPr>
          <p:cNvGraphicFramePr>
            <a:graphicFrameLocks noGrp="1"/>
          </p:cNvGraphicFramePr>
          <p:nvPr>
            <p:ph sz="half" idx="2"/>
            <p:extLst>
              <p:ext uri="{D42A27DB-BD31-4B8C-83A1-F6EECF244321}">
                <p14:modId xmlns:p14="http://schemas.microsoft.com/office/powerpoint/2010/main" val="137720238"/>
              </p:ext>
            </p:extLst>
          </p:nvPr>
        </p:nvGraphicFramePr>
        <p:xfrm>
          <a:off x="839788" y="2505075"/>
          <a:ext cx="5157787" cy="36845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 Placeholder 10"/>
          <p:cNvSpPr>
            <a:spLocks noGrp="1"/>
          </p:cNvSpPr>
          <p:nvPr>
            <p:ph type="body" sz="quarter" idx="3"/>
          </p:nvPr>
        </p:nvSpPr>
        <p:spPr/>
        <p:txBody>
          <a:bodyPr/>
          <a:lstStyle/>
          <a:p>
            <a:r>
              <a:rPr lang="en-US" sz="1800" dirty="0">
                <a:solidFill>
                  <a:srgbClr val="C00000"/>
                </a:solidFill>
                <a:latin typeface="Arial Black" panose="020B0A04020102020204" pitchFamily="34" charset="0"/>
              </a:rPr>
              <a:t>Some of the examples are as follows:</a:t>
            </a:r>
          </a:p>
          <a:p>
            <a:endParaRPr lang="en-AU" dirty="0"/>
          </a:p>
        </p:txBody>
      </p:sp>
      <p:sp>
        <p:nvSpPr>
          <p:cNvPr id="12" name="Content Placeholder 11"/>
          <p:cNvSpPr>
            <a:spLocks noGrp="1"/>
          </p:cNvSpPr>
          <p:nvPr>
            <p:ph sz="quarter" idx="4"/>
          </p:nvPr>
        </p:nvSpPr>
        <p:spPr/>
        <p:txBody>
          <a:bodyPr>
            <a:normAutofit fontScale="85000" lnSpcReduction="10000"/>
          </a:bodyPr>
          <a:lstStyle/>
          <a:p>
            <a:pPr lvl="1"/>
            <a:r>
              <a:rPr lang="en-US" b="1" dirty="0"/>
              <a:t>Leisure travels </a:t>
            </a:r>
            <a:r>
              <a:rPr lang="en-US" dirty="0"/>
              <a:t>– individuals which travel alone just for a trip including family's trip, honeymoon couples etc…</a:t>
            </a:r>
          </a:p>
          <a:p>
            <a:pPr lvl="1"/>
            <a:r>
              <a:rPr lang="en-US" b="1" dirty="0"/>
              <a:t>Business travel </a:t>
            </a:r>
            <a:r>
              <a:rPr lang="en-US" dirty="0"/>
              <a:t>– people who travels for business internationally and locally</a:t>
            </a:r>
          </a:p>
          <a:p>
            <a:pPr lvl="1"/>
            <a:r>
              <a:rPr lang="en-US" b="1" dirty="0"/>
              <a:t>Groups travel – </a:t>
            </a:r>
            <a:r>
              <a:rPr lang="en-US" dirty="0"/>
              <a:t>this are those who travel with groups on school trips, sports, and religious group</a:t>
            </a:r>
          </a:p>
          <a:p>
            <a:pPr lvl="1"/>
            <a:r>
              <a:rPr lang="en-US" b="1" dirty="0"/>
              <a:t>International travelers – individuals who travels to another country</a:t>
            </a:r>
          </a:p>
          <a:p>
            <a:pPr lvl="1"/>
            <a:r>
              <a:rPr lang="en-US" b="1" dirty="0"/>
              <a:t>Within the Budget- </a:t>
            </a:r>
            <a:r>
              <a:rPr lang="en-US" dirty="0"/>
              <a:t>user able to find destination and places according to their budget</a:t>
            </a:r>
            <a:endParaRPr lang="en-AU" dirty="0"/>
          </a:p>
          <a:p>
            <a:endParaRPr lang="en-AU" dirty="0"/>
          </a:p>
        </p:txBody>
      </p:sp>
    </p:spTree>
    <p:extLst>
      <p:ext uri="{BB962C8B-B14F-4D97-AF65-F5344CB8AC3E}">
        <p14:creationId xmlns:p14="http://schemas.microsoft.com/office/powerpoint/2010/main" val="93763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 calcmode="lin" valueType="num">
                                      <p:cBhvr>
                                        <p:cTn id="15" dur="10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16" dur="1000" fill="hold"/>
                                        <p:tgtEl>
                                          <p:spTgt spid="10">
                                            <p:txEl>
                                              <p:pRg st="0" end="0"/>
                                            </p:txEl>
                                          </p:spTgt>
                                        </p:tgtEl>
                                        <p:attrNameLst>
                                          <p:attrName>ppt_h</p:attrName>
                                        </p:attrNameLst>
                                      </p:cBhvr>
                                      <p:tavLst>
                                        <p:tav tm="0">
                                          <p:val>
                                            <p:fltVal val="0"/>
                                          </p:val>
                                        </p:tav>
                                        <p:tav tm="100000">
                                          <p:val>
                                            <p:strVal val="#ppt_h"/>
                                          </p:val>
                                        </p:tav>
                                      </p:tavLst>
                                    </p:anim>
                                    <p:anim calcmode="lin" valueType="num">
                                      <p:cBhvr>
                                        <p:cTn id="17" dur="1000" fill="hold"/>
                                        <p:tgtEl>
                                          <p:spTgt spid="10">
                                            <p:txEl>
                                              <p:pRg st="0" end="0"/>
                                            </p:txEl>
                                          </p:spTgt>
                                        </p:tgtEl>
                                        <p:attrNameLst>
                                          <p:attrName>style.rotation</p:attrName>
                                        </p:attrNameLst>
                                      </p:cBhvr>
                                      <p:tavLst>
                                        <p:tav tm="0">
                                          <p:val>
                                            <p:fltVal val="90"/>
                                          </p:val>
                                        </p:tav>
                                        <p:tav tm="100000">
                                          <p:val>
                                            <p:fltVal val="0"/>
                                          </p:val>
                                        </p:tav>
                                      </p:tavLst>
                                    </p:anim>
                                    <p:animEffect transition="in" filter="fade">
                                      <p:cBhvr>
                                        <p:cTn id="18" dur="1000"/>
                                        <p:tgtEl>
                                          <p:spTgt spid="10">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ppt_w</p:attrName>
                                        </p:attrNameLst>
                                      </p:cBhvr>
                                      <p:tavLst>
                                        <p:tav tm="0">
                                          <p:val>
                                            <p:fltVal val="0"/>
                                          </p:val>
                                        </p:tav>
                                        <p:tav tm="100000">
                                          <p:val>
                                            <p:strVal val="#ppt_w"/>
                                          </p:val>
                                        </p:tav>
                                      </p:tavLst>
                                    </p:anim>
                                    <p:anim calcmode="lin" valueType="num">
                                      <p:cBhvr>
                                        <p:cTn id="24" dur="500" fill="hold"/>
                                        <p:tgtEl>
                                          <p:spTgt spid="14"/>
                                        </p:tgtEl>
                                        <p:attrNameLst>
                                          <p:attrName>ppt_h</p:attrName>
                                        </p:attrNameLst>
                                      </p:cBhvr>
                                      <p:tavLst>
                                        <p:tav tm="0">
                                          <p:val>
                                            <p:fltVal val="0"/>
                                          </p:val>
                                        </p:tav>
                                        <p:tav tm="100000">
                                          <p:val>
                                            <p:strVal val="#ppt_h"/>
                                          </p:val>
                                        </p:tav>
                                      </p:tavLst>
                                    </p:anim>
                                    <p:animEffect transition="in" filter="fad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grpId="0"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 calcmode="lin" valueType="num">
                                      <p:cBhvr>
                                        <p:cTn id="30" dur="10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31" dur="1000" fill="hold"/>
                                        <p:tgtEl>
                                          <p:spTgt spid="11">
                                            <p:txEl>
                                              <p:pRg st="0" end="0"/>
                                            </p:txEl>
                                          </p:spTgt>
                                        </p:tgtEl>
                                        <p:attrNameLst>
                                          <p:attrName>ppt_h</p:attrName>
                                        </p:attrNameLst>
                                      </p:cBhvr>
                                      <p:tavLst>
                                        <p:tav tm="0">
                                          <p:val>
                                            <p:fltVal val="0"/>
                                          </p:val>
                                        </p:tav>
                                        <p:tav tm="100000">
                                          <p:val>
                                            <p:strVal val="#ppt_h"/>
                                          </p:val>
                                        </p:tav>
                                      </p:tavLst>
                                    </p:anim>
                                    <p:anim calcmode="lin" valueType="num">
                                      <p:cBhvr>
                                        <p:cTn id="32" dur="1000" fill="hold"/>
                                        <p:tgtEl>
                                          <p:spTgt spid="11">
                                            <p:txEl>
                                              <p:pRg st="0" end="0"/>
                                            </p:txEl>
                                          </p:spTgt>
                                        </p:tgtEl>
                                        <p:attrNameLst>
                                          <p:attrName>style.rotation</p:attrName>
                                        </p:attrNameLst>
                                      </p:cBhvr>
                                      <p:tavLst>
                                        <p:tav tm="0">
                                          <p:val>
                                            <p:fltVal val="90"/>
                                          </p:val>
                                        </p:tav>
                                        <p:tav tm="100000">
                                          <p:val>
                                            <p:fltVal val="0"/>
                                          </p:val>
                                        </p:tav>
                                      </p:tavLst>
                                    </p:anim>
                                    <p:animEffect transition="in" filter="fade">
                                      <p:cBhvr>
                                        <p:cTn id="33" dur="1000"/>
                                        <p:tgtEl>
                                          <p:spTgt spid="11">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2">
                                            <p:txEl>
                                              <p:pRg st="0" end="0"/>
                                            </p:txEl>
                                          </p:spTgt>
                                        </p:tgtEl>
                                        <p:attrNameLst>
                                          <p:attrName>style.visibility</p:attrName>
                                        </p:attrNameLst>
                                      </p:cBhvr>
                                      <p:to>
                                        <p:strVal val="visible"/>
                                      </p:to>
                                    </p:set>
                                    <p:anim calcmode="lin" valueType="num">
                                      <p:cBhvr additive="base">
                                        <p:cTn id="3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12">
                                            <p:txEl>
                                              <p:pRg st="1" end="1"/>
                                            </p:txEl>
                                          </p:spTgt>
                                        </p:tgtEl>
                                        <p:attrNameLst>
                                          <p:attrName>style.visibility</p:attrName>
                                        </p:attrNameLst>
                                      </p:cBhvr>
                                      <p:to>
                                        <p:strVal val="visible"/>
                                      </p:to>
                                    </p:set>
                                    <p:anim calcmode="lin" valueType="num">
                                      <p:cBhvr additive="base">
                                        <p:cTn id="42"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12">
                                            <p:txEl>
                                              <p:pRg st="1" end="1"/>
                                            </p:txEl>
                                          </p:spTgt>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2">
                                            <p:txEl>
                                              <p:pRg st="2" end="2"/>
                                            </p:txEl>
                                          </p:spTgt>
                                        </p:tgtEl>
                                        <p:attrNameLst>
                                          <p:attrName>style.visibility</p:attrName>
                                        </p:attrNameLst>
                                      </p:cBhvr>
                                      <p:to>
                                        <p:strVal val="visible"/>
                                      </p:to>
                                    </p:set>
                                    <p:anim calcmode="lin" valueType="num">
                                      <p:cBhvr additive="base">
                                        <p:cTn id="46"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12">
                                            <p:txEl>
                                              <p:pRg st="2" end="2"/>
                                            </p:txEl>
                                          </p:spTgt>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12">
                                            <p:txEl>
                                              <p:pRg st="3" end="3"/>
                                            </p:txEl>
                                          </p:spTgt>
                                        </p:tgtEl>
                                        <p:attrNameLst>
                                          <p:attrName>style.visibility</p:attrName>
                                        </p:attrNameLst>
                                      </p:cBhvr>
                                      <p:to>
                                        <p:strVal val="visible"/>
                                      </p:to>
                                    </p:set>
                                    <p:anim calcmode="lin" valueType="num">
                                      <p:cBhvr additive="base">
                                        <p:cTn id="50"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12">
                                            <p:txEl>
                                              <p:pRg st="3" end="3"/>
                                            </p:txEl>
                                          </p:spTgt>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12">
                                            <p:txEl>
                                              <p:pRg st="4" end="4"/>
                                            </p:txEl>
                                          </p:spTgt>
                                        </p:tgtEl>
                                        <p:attrNameLst>
                                          <p:attrName>style.visibility</p:attrName>
                                        </p:attrNameLst>
                                      </p:cBhvr>
                                      <p:to>
                                        <p:strVal val="visible"/>
                                      </p:to>
                                    </p:set>
                                    <p:anim calcmode="lin" valueType="num">
                                      <p:cBhvr additive="base">
                                        <p:cTn id="54" dur="500" fill="hold"/>
                                        <p:tgtEl>
                                          <p:spTgt spid="12">
                                            <p:txEl>
                                              <p:pRg st="4" end="4"/>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1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build="p"/>
      <p:bldGraphic spid="14" grpId="0">
        <p:bldAsOne/>
      </p:bldGraphic>
      <p:bldP spid="11" grpId="0" build="p"/>
      <p:bldP spid="1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p:nvPr/>
        </p:nvPicPr>
        <p:blipFill rotWithShape="1">
          <a:blip r:embed="rId2"/>
          <a:srcRect l="8140" t="15959" r="75996" b="46284"/>
          <a:stretch/>
        </p:blipFill>
        <p:spPr>
          <a:xfrm>
            <a:off x="502324" y="168941"/>
            <a:ext cx="3918857" cy="3848355"/>
          </a:xfrm>
          <a:prstGeom prst="rect">
            <a:avLst/>
          </a:prstGeom>
        </p:spPr>
      </p:pic>
      <p:sp>
        <p:nvSpPr>
          <p:cNvPr id="7" name="Title 6"/>
          <p:cNvSpPr>
            <a:spLocks noGrp="1"/>
          </p:cNvSpPr>
          <p:nvPr>
            <p:ph type="title"/>
          </p:nvPr>
        </p:nvSpPr>
        <p:spPr/>
        <p:txBody>
          <a:bodyPr>
            <a:normAutofit/>
          </a:bodyPr>
          <a:lstStyle/>
          <a:p>
            <a:pPr algn="ctr"/>
            <a:r>
              <a:rPr lang="en-US" sz="3600" b="1" dirty="0">
                <a:solidFill>
                  <a:srgbClr val="0070C0"/>
                </a:solidFill>
                <a:latin typeface="Arial Black" panose="020B0A04020102020204" pitchFamily="34" charset="0"/>
              </a:rPr>
              <a:t>Site Content &amp; Functional Requirements</a:t>
            </a:r>
            <a:r>
              <a:rPr lang="en-US" sz="3600" b="1" dirty="0">
                <a:latin typeface="Arial Black" panose="020B0A04020102020204" pitchFamily="34" charset="0"/>
              </a:rPr>
              <a:t>	</a:t>
            </a:r>
            <a:endParaRPr lang="en-AU" sz="3600" b="1" dirty="0">
              <a:latin typeface="Arial Black" panose="020B0A04020102020204" pitchFamily="34" charset="0"/>
            </a:endParaRPr>
          </a:p>
        </p:txBody>
      </p:sp>
      <p:sp>
        <p:nvSpPr>
          <p:cNvPr id="9" name="Text Placeholder 8"/>
          <p:cNvSpPr>
            <a:spLocks noGrp="1"/>
          </p:cNvSpPr>
          <p:nvPr>
            <p:ph type="body" idx="1"/>
          </p:nvPr>
        </p:nvSpPr>
        <p:spPr/>
        <p:txBody>
          <a:bodyPr/>
          <a:lstStyle/>
          <a:p>
            <a:r>
              <a:rPr lang="en-US" dirty="0">
                <a:solidFill>
                  <a:srgbClr val="C00000"/>
                </a:solidFill>
                <a:latin typeface="Arial Black" panose="020B0A04020102020204" pitchFamily="34" charset="0"/>
              </a:rPr>
              <a:t>Site Content</a:t>
            </a:r>
            <a:endParaRPr lang="en-AU" dirty="0">
              <a:solidFill>
                <a:srgbClr val="C00000"/>
              </a:solidFill>
              <a:latin typeface="Arial Black" panose="020B0A04020102020204" pitchFamily="34" charset="0"/>
            </a:endParaRPr>
          </a:p>
        </p:txBody>
      </p:sp>
      <p:sp>
        <p:nvSpPr>
          <p:cNvPr id="10" name="Content Placeholder 9"/>
          <p:cNvSpPr>
            <a:spLocks noGrp="1"/>
          </p:cNvSpPr>
          <p:nvPr>
            <p:ph sz="half" idx="2"/>
          </p:nvPr>
        </p:nvSpPr>
        <p:spPr/>
        <p:txBody>
          <a:bodyPr>
            <a:normAutofit fontScale="55000" lnSpcReduction="20000"/>
          </a:bodyPr>
          <a:lstStyle/>
          <a:p>
            <a:pPr algn="just"/>
            <a:r>
              <a:rPr lang="en-US" b="1" dirty="0"/>
              <a:t>Home Page </a:t>
            </a:r>
            <a:r>
              <a:rPr lang="en-US" dirty="0"/>
              <a:t>- - this is the first page when visitors and user first click into the website. It is very appealing and easier interface for user. It provides a brief overview of the agency services and facilities available for user. </a:t>
            </a:r>
          </a:p>
          <a:p>
            <a:pPr algn="just"/>
            <a:r>
              <a:rPr lang="en-US" b="1" dirty="0"/>
              <a:t>About Us </a:t>
            </a:r>
            <a:r>
              <a:rPr lang="en-US" dirty="0"/>
              <a:t>– this page contains information about the company agency. It gives details about the service delivered by this website.</a:t>
            </a:r>
          </a:p>
          <a:p>
            <a:pPr algn="just"/>
            <a:r>
              <a:rPr lang="en-US" b="1" dirty="0"/>
              <a:t>Destinations</a:t>
            </a:r>
            <a:r>
              <a:rPr lang="en-US" dirty="0"/>
              <a:t> – this page contains all the information's details  about each places or destination where visitors or user are travelling to with relevant picture of destinations. It has subtitles where user client can click to that links and view the exact locations. It also provide maps indicating the exact place where visitors are planning to go or travel through mode of transportation.</a:t>
            </a:r>
          </a:p>
          <a:p>
            <a:pPr algn="just"/>
            <a:r>
              <a:rPr lang="en-US" b="1" dirty="0"/>
              <a:t>Contact US </a:t>
            </a:r>
            <a:r>
              <a:rPr lang="en-US" dirty="0"/>
              <a:t>– this page indicate the details information of the Phone contacts, Email and address of Travel Agency</a:t>
            </a:r>
          </a:p>
          <a:p>
            <a:endParaRPr lang="en-AU" dirty="0"/>
          </a:p>
        </p:txBody>
      </p:sp>
      <p:sp>
        <p:nvSpPr>
          <p:cNvPr id="11" name="Text Placeholder 10"/>
          <p:cNvSpPr>
            <a:spLocks noGrp="1"/>
          </p:cNvSpPr>
          <p:nvPr>
            <p:ph type="body" sz="quarter" idx="3"/>
          </p:nvPr>
        </p:nvSpPr>
        <p:spPr/>
        <p:txBody>
          <a:bodyPr/>
          <a:lstStyle/>
          <a:p>
            <a:r>
              <a:rPr lang="en-US" dirty="0">
                <a:solidFill>
                  <a:srgbClr val="C00000"/>
                </a:solidFill>
                <a:latin typeface="Arial Black" panose="020B0A04020102020204" pitchFamily="34" charset="0"/>
              </a:rPr>
              <a:t>Functional Requirements</a:t>
            </a:r>
            <a:endParaRPr lang="en-AU" dirty="0">
              <a:solidFill>
                <a:srgbClr val="C00000"/>
              </a:solidFill>
              <a:latin typeface="Arial Black" panose="020B0A04020102020204" pitchFamily="34" charset="0"/>
            </a:endParaRPr>
          </a:p>
        </p:txBody>
      </p:sp>
      <p:graphicFrame>
        <p:nvGraphicFramePr>
          <p:cNvPr id="19" name="Content Placeholder 11">
            <a:extLst>
              <a:ext uri="{FF2B5EF4-FFF2-40B4-BE49-F238E27FC236}">
                <a16:creationId xmlns:a16="http://schemas.microsoft.com/office/drawing/2014/main" id="{9A1D09EA-DB4F-21C5-DB3B-F2D5703F092B}"/>
              </a:ext>
            </a:extLst>
          </p:cNvPr>
          <p:cNvGraphicFramePr>
            <a:graphicFrameLocks noGrp="1"/>
          </p:cNvGraphicFramePr>
          <p:nvPr>
            <p:ph sz="quarter" idx="4"/>
          </p:nvPr>
        </p:nvGraphicFramePr>
        <p:xfrm>
          <a:off x="6172200" y="2505075"/>
          <a:ext cx="5183188" cy="36845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50637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grpId="0" nodeType="clickEffect">
                                  <p:stCondLst>
                                    <p:cond delay="0"/>
                                  </p:stCondLst>
                                  <p:childTnLst>
                                    <p:set>
                                      <p:cBhvr>
                                        <p:cTn id="13" dur="1" fill="hold">
                                          <p:stCondLst>
                                            <p:cond delay="0"/>
                                          </p:stCondLst>
                                        </p:cTn>
                                        <p:tgtEl>
                                          <p:spTgt spid="9">
                                            <p:txEl>
                                              <p:pRg st="0" end="0"/>
                                            </p:txEl>
                                          </p:spTgt>
                                        </p:tgtEl>
                                        <p:attrNameLst>
                                          <p:attrName>style.visibility</p:attrName>
                                        </p:attrNameLst>
                                      </p:cBhvr>
                                      <p:to>
                                        <p:strVal val="visible"/>
                                      </p:to>
                                    </p:set>
                                    <p:animEffect transition="in" filter="wipe(down)">
                                      <p:cBhvr>
                                        <p:cTn id="14" dur="580">
                                          <p:stCondLst>
                                            <p:cond delay="0"/>
                                          </p:stCondLst>
                                        </p:cTn>
                                        <p:tgtEl>
                                          <p:spTgt spid="9">
                                            <p:txEl>
                                              <p:pRg st="0" end="0"/>
                                            </p:txEl>
                                          </p:spTgt>
                                        </p:tgtEl>
                                      </p:cBhvr>
                                    </p:animEffect>
                                    <p:anim calcmode="lin" valueType="num">
                                      <p:cBhvr>
                                        <p:cTn id="15" dur="1822" tmFilter="0,0; 0.14,0.36; 0.43,0.73; 0.71,0.91; 1.0,1.0">
                                          <p:stCondLst>
                                            <p:cond delay="0"/>
                                          </p:stCondLst>
                                        </p:cTn>
                                        <p:tgtEl>
                                          <p:spTgt spid="9">
                                            <p:txEl>
                                              <p:pRg st="0" end="0"/>
                                            </p:txEl>
                                          </p:spTgt>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9">
                                            <p:txEl>
                                              <p:pRg st="0" end="0"/>
                                            </p:txEl>
                                          </p:spTgt>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9">
                                            <p:txEl>
                                              <p:pRg st="0" end="0"/>
                                            </p:txEl>
                                          </p:spTgt>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9">
                                            <p:txEl>
                                              <p:pRg st="0" end="0"/>
                                            </p:txEl>
                                          </p:spTgt>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9">
                                            <p:txEl>
                                              <p:pRg st="0" end="0"/>
                                            </p:txEl>
                                          </p:spTgt>
                                        </p:tgtEl>
                                        <p:attrNameLst>
                                          <p:attrName>ppt_y</p:attrName>
                                        </p:attrNameLst>
                                      </p:cBhvr>
                                      <p:tavLst>
                                        <p:tav tm="0" fmla="#ppt_y-sin(pi*$)/81">
                                          <p:val>
                                            <p:fltVal val="0"/>
                                          </p:val>
                                        </p:tav>
                                        <p:tav tm="100000">
                                          <p:val>
                                            <p:fltVal val="1"/>
                                          </p:val>
                                        </p:tav>
                                      </p:tavLst>
                                    </p:anim>
                                    <p:animScale>
                                      <p:cBhvr>
                                        <p:cTn id="20" dur="26">
                                          <p:stCondLst>
                                            <p:cond delay="650"/>
                                          </p:stCondLst>
                                        </p:cTn>
                                        <p:tgtEl>
                                          <p:spTgt spid="9">
                                            <p:txEl>
                                              <p:pRg st="0" end="0"/>
                                            </p:txEl>
                                          </p:spTgt>
                                        </p:tgtEl>
                                      </p:cBhvr>
                                      <p:to x="100000" y="60000"/>
                                    </p:animScale>
                                    <p:animScale>
                                      <p:cBhvr>
                                        <p:cTn id="21" dur="166" decel="50000">
                                          <p:stCondLst>
                                            <p:cond delay="676"/>
                                          </p:stCondLst>
                                        </p:cTn>
                                        <p:tgtEl>
                                          <p:spTgt spid="9">
                                            <p:txEl>
                                              <p:pRg st="0" end="0"/>
                                            </p:txEl>
                                          </p:spTgt>
                                        </p:tgtEl>
                                      </p:cBhvr>
                                      <p:to x="100000" y="100000"/>
                                    </p:animScale>
                                    <p:animScale>
                                      <p:cBhvr>
                                        <p:cTn id="22" dur="26">
                                          <p:stCondLst>
                                            <p:cond delay="1312"/>
                                          </p:stCondLst>
                                        </p:cTn>
                                        <p:tgtEl>
                                          <p:spTgt spid="9">
                                            <p:txEl>
                                              <p:pRg st="0" end="0"/>
                                            </p:txEl>
                                          </p:spTgt>
                                        </p:tgtEl>
                                      </p:cBhvr>
                                      <p:to x="100000" y="80000"/>
                                    </p:animScale>
                                    <p:animScale>
                                      <p:cBhvr>
                                        <p:cTn id="23" dur="166" decel="50000">
                                          <p:stCondLst>
                                            <p:cond delay="1338"/>
                                          </p:stCondLst>
                                        </p:cTn>
                                        <p:tgtEl>
                                          <p:spTgt spid="9">
                                            <p:txEl>
                                              <p:pRg st="0" end="0"/>
                                            </p:txEl>
                                          </p:spTgt>
                                        </p:tgtEl>
                                      </p:cBhvr>
                                      <p:to x="100000" y="100000"/>
                                    </p:animScale>
                                    <p:animScale>
                                      <p:cBhvr>
                                        <p:cTn id="24" dur="26">
                                          <p:stCondLst>
                                            <p:cond delay="1642"/>
                                          </p:stCondLst>
                                        </p:cTn>
                                        <p:tgtEl>
                                          <p:spTgt spid="9">
                                            <p:txEl>
                                              <p:pRg st="0" end="0"/>
                                            </p:txEl>
                                          </p:spTgt>
                                        </p:tgtEl>
                                      </p:cBhvr>
                                      <p:to x="100000" y="90000"/>
                                    </p:animScale>
                                    <p:animScale>
                                      <p:cBhvr>
                                        <p:cTn id="25" dur="166" decel="50000">
                                          <p:stCondLst>
                                            <p:cond delay="1668"/>
                                          </p:stCondLst>
                                        </p:cTn>
                                        <p:tgtEl>
                                          <p:spTgt spid="9">
                                            <p:txEl>
                                              <p:pRg st="0" end="0"/>
                                            </p:txEl>
                                          </p:spTgt>
                                        </p:tgtEl>
                                      </p:cBhvr>
                                      <p:to x="100000" y="100000"/>
                                    </p:animScale>
                                    <p:animScale>
                                      <p:cBhvr>
                                        <p:cTn id="26" dur="26">
                                          <p:stCondLst>
                                            <p:cond delay="1808"/>
                                          </p:stCondLst>
                                        </p:cTn>
                                        <p:tgtEl>
                                          <p:spTgt spid="9">
                                            <p:txEl>
                                              <p:pRg st="0" end="0"/>
                                            </p:txEl>
                                          </p:spTgt>
                                        </p:tgtEl>
                                      </p:cBhvr>
                                      <p:to x="100000" y="95000"/>
                                    </p:animScale>
                                    <p:animScale>
                                      <p:cBhvr>
                                        <p:cTn id="27" dur="166" decel="50000">
                                          <p:stCondLst>
                                            <p:cond delay="1834"/>
                                          </p:stCondLst>
                                        </p:cTn>
                                        <p:tgtEl>
                                          <p:spTgt spid="9">
                                            <p:txEl>
                                              <p:pRg st="0" end="0"/>
                                            </p:txEl>
                                          </p:spTgt>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0">
                                            <p:txEl>
                                              <p:pRg st="0" end="0"/>
                                            </p:txEl>
                                          </p:spTgt>
                                        </p:tgtEl>
                                        <p:attrNameLst>
                                          <p:attrName>style.visibility</p:attrName>
                                        </p:attrNameLst>
                                      </p:cBhvr>
                                      <p:to>
                                        <p:strVal val="visible"/>
                                      </p:to>
                                    </p:set>
                                    <p:anim calcmode="lin" valueType="num">
                                      <p:cBhvr additive="base">
                                        <p:cTn id="32"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0">
                                            <p:txEl>
                                              <p:pRg st="1" end="1"/>
                                            </p:txEl>
                                          </p:spTgt>
                                        </p:tgtEl>
                                        <p:attrNameLst>
                                          <p:attrName>style.visibility</p:attrName>
                                        </p:attrNameLst>
                                      </p:cBhvr>
                                      <p:to>
                                        <p:strVal val="visible"/>
                                      </p:to>
                                    </p:set>
                                    <p:anim calcmode="lin" valueType="num">
                                      <p:cBhvr additive="base">
                                        <p:cTn id="38"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0">
                                            <p:txEl>
                                              <p:pRg st="2" end="2"/>
                                            </p:txEl>
                                          </p:spTgt>
                                        </p:tgtEl>
                                        <p:attrNameLst>
                                          <p:attrName>style.visibility</p:attrName>
                                        </p:attrNameLst>
                                      </p:cBhvr>
                                      <p:to>
                                        <p:strVal val="visible"/>
                                      </p:to>
                                    </p:set>
                                    <p:anim calcmode="lin" valueType="num">
                                      <p:cBhvr additive="base">
                                        <p:cTn id="44"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10">
                                            <p:txEl>
                                              <p:pRg st="3" end="3"/>
                                            </p:txEl>
                                          </p:spTgt>
                                        </p:tgtEl>
                                        <p:attrNameLst>
                                          <p:attrName>style.visibility</p:attrName>
                                        </p:attrNameLst>
                                      </p:cBhvr>
                                      <p:to>
                                        <p:strVal val="visible"/>
                                      </p:to>
                                    </p:set>
                                    <p:anim calcmode="lin" valueType="num">
                                      <p:cBhvr additive="base">
                                        <p:cTn id="50"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6" presetClass="entr" presetSubtype="0" fill="hold" grpId="0" nodeType="clickEffect">
                                  <p:stCondLst>
                                    <p:cond delay="0"/>
                                  </p:stCondLst>
                                  <p:childTnLst>
                                    <p:set>
                                      <p:cBhvr>
                                        <p:cTn id="55" dur="1" fill="hold">
                                          <p:stCondLst>
                                            <p:cond delay="0"/>
                                          </p:stCondLst>
                                        </p:cTn>
                                        <p:tgtEl>
                                          <p:spTgt spid="11">
                                            <p:txEl>
                                              <p:pRg st="0" end="0"/>
                                            </p:txEl>
                                          </p:spTgt>
                                        </p:tgtEl>
                                        <p:attrNameLst>
                                          <p:attrName>style.visibility</p:attrName>
                                        </p:attrNameLst>
                                      </p:cBhvr>
                                      <p:to>
                                        <p:strVal val="visible"/>
                                      </p:to>
                                    </p:set>
                                    <p:animEffect transition="in" filter="wipe(down)">
                                      <p:cBhvr>
                                        <p:cTn id="56" dur="580">
                                          <p:stCondLst>
                                            <p:cond delay="0"/>
                                          </p:stCondLst>
                                        </p:cTn>
                                        <p:tgtEl>
                                          <p:spTgt spid="11">
                                            <p:txEl>
                                              <p:pRg st="0" end="0"/>
                                            </p:txEl>
                                          </p:spTgt>
                                        </p:tgtEl>
                                      </p:cBhvr>
                                    </p:animEffect>
                                    <p:anim calcmode="lin" valueType="num">
                                      <p:cBhvr>
                                        <p:cTn id="57" dur="1822" tmFilter="0,0; 0.14,0.36; 0.43,0.73; 0.71,0.91; 1.0,1.0">
                                          <p:stCondLst>
                                            <p:cond delay="0"/>
                                          </p:stCondLst>
                                        </p:cTn>
                                        <p:tgtEl>
                                          <p:spTgt spid="11">
                                            <p:txEl>
                                              <p:pRg st="0" end="0"/>
                                            </p:txEl>
                                          </p:spTgt>
                                        </p:tgtEl>
                                        <p:attrNameLst>
                                          <p:attrName>ppt_x</p:attrName>
                                        </p:attrNameLst>
                                      </p:cBhvr>
                                      <p:tavLst>
                                        <p:tav tm="0">
                                          <p:val>
                                            <p:strVal val="#ppt_x-0.25"/>
                                          </p:val>
                                        </p:tav>
                                        <p:tav tm="100000">
                                          <p:val>
                                            <p:strVal val="#ppt_x"/>
                                          </p:val>
                                        </p:tav>
                                      </p:tavLst>
                                    </p:anim>
                                    <p:anim calcmode="lin" valueType="num">
                                      <p:cBhvr>
                                        <p:cTn id="58" dur="664" tmFilter="0.0,0.0; 0.25,0.07; 0.50,0.2; 0.75,0.467; 1.0,1.0">
                                          <p:stCondLst>
                                            <p:cond delay="0"/>
                                          </p:stCondLst>
                                        </p:cTn>
                                        <p:tgtEl>
                                          <p:spTgt spid="11">
                                            <p:txEl>
                                              <p:pRg st="0" end="0"/>
                                            </p:txEl>
                                          </p:spTgt>
                                        </p:tgtEl>
                                        <p:attrNameLst>
                                          <p:attrName>ppt_y</p:attrName>
                                        </p:attrNameLst>
                                      </p:cBhvr>
                                      <p:tavLst>
                                        <p:tav tm="0" fmla="#ppt_y-sin(pi*$)/3">
                                          <p:val>
                                            <p:fltVal val="0.5"/>
                                          </p:val>
                                        </p:tav>
                                        <p:tav tm="100000">
                                          <p:val>
                                            <p:fltVal val="1"/>
                                          </p:val>
                                        </p:tav>
                                      </p:tavLst>
                                    </p:anim>
                                    <p:anim calcmode="lin" valueType="num">
                                      <p:cBhvr>
                                        <p:cTn id="59" dur="664" tmFilter="0, 0; 0.125,0.2665; 0.25,0.4; 0.375,0.465; 0.5,0.5;  0.625,0.535; 0.75,0.6; 0.875,0.7335; 1,1">
                                          <p:stCondLst>
                                            <p:cond delay="664"/>
                                          </p:stCondLst>
                                        </p:cTn>
                                        <p:tgtEl>
                                          <p:spTgt spid="11">
                                            <p:txEl>
                                              <p:pRg st="0" end="0"/>
                                            </p:txEl>
                                          </p:spTgt>
                                        </p:tgtEl>
                                        <p:attrNameLst>
                                          <p:attrName>ppt_y</p:attrName>
                                        </p:attrNameLst>
                                      </p:cBhvr>
                                      <p:tavLst>
                                        <p:tav tm="0" fmla="#ppt_y-sin(pi*$)/9">
                                          <p:val>
                                            <p:fltVal val="0"/>
                                          </p:val>
                                        </p:tav>
                                        <p:tav tm="100000">
                                          <p:val>
                                            <p:fltVal val="1"/>
                                          </p:val>
                                        </p:tav>
                                      </p:tavLst>
                                    </p:anim>
                                    <p:anim calcmode="lin" valueType="num">
                                      <p:cBhvr>
                                        <p:cTn id="60" dur="332" tmFilter="0, 0; 0.125,0.2665; 0.25,0.4; 0.375,0.465; 0.5,0.5;  0.625,0.535; 0.75,0.6; 0.875,0.7335; 1,1">
                                          <p:stCondLst>
                                            <p:cond delay="1324"/>
                                          </p:stCondLst>
                                        </p:cTn>
                                        <p:tgtEl>
                                          <p:spTgt spid="11">
                                            <p:txEl>
                                              <p:pRg st="0" end="0"/>
                                            </p:txEl>
                                          </p:spTgt>
                                        </p:tgtEl>
                                        <p:attrNameLst>
                                          <p:attrName>ppt_y</p:attrName>
                                        </p:attrNameLst>
                                      </p:cBhvr>
                                      <p:tavLst>
                                        <p:tav tm="0" fmla="#ppt_y-sin(pi*$)/27">
                                          <p:val>
                                            <p:fltVal val="0"/>
                                          </p:val>
                                        </p:tav>
                                        <p:tav tm="100000">
                                          <p:val>
                                            <p:fltVal val="1"/>
                                          </p:val>
                                        </p:tav>
                                      </p:tavLst>
                                    </p:anim>
                                    <p:anim calcmode="lin" valueType="num">
                                      <p:cBhvr>
                                        <p:cTn id="61" dur="164" tmFilter="0, 0; 0.125,0.2665; 0.25,0.4; 0.375,0.465; 0.5,0.5;  0.625,0.535; 0.75,0.6; 0.875,0.7335; 1,1">
                                          <p:stCondLst>
                                            <p:cond delay="1656"/>
                                          </p:stCondLst>
                                        </p:cTn>
                                        <p:tgtEl>
                                          <p:spTgt spid="11">
                                            <p:txEl>
                                              <p:pRg st="0" end="0"/>
                                            </p:txEl>
                                          </p:spTgt>
                                        </p:tgtEl>
                                        <p:attrNameLst>
                                          <p:attrName>ppt_y</p:attrName>
                                        </p:attrNameLst>
                                      </p:cBhvr>
                                      <p:tavLst>
                                        <p:tav tm="0" fmla="#ppt_y-sin(pi*$)/81">
                                          <p:val>
                                            <p:fltVal val="0"/>
                                          </p:val>
                                        </p:tav>
                                        <p:tav tm="100000">
                                          <p:val>
                                            <p:fltVal val="1"/>
                                          </p:val>
                                        </p:tav>
                                      </p:tavLst>
                                    </p:anim>
                                    <p:animScale>
                                      <p:cBhvr>
                                        <p:cTn id="62" dur="26">
                                          <p:stCondLst>
                                            <p:cond delay="650"/>
                                          </p:stCondLst>
                                        </p:cTn>
                                        <p:tgtEl>
                                          <p:spTgt spid="11">
                                            <p:txEl>
                                              <p:pRg st="0" end="0"/>
                                            </p:txEl>
                                          </p:spTgt>
                                        </p:tgtEl>
                                      </p:cBhvr>
                                      <p:to x="100000" y="60000"/>
                                    </p:animScale>
                                    <p:animScale>
                                      <p:cBhvr>
                                        <p:cTn id="63" dur="166" decel="50000">
                                          <p:stCondLst>
                                            <p:cond delay="676"/>
                                          </p:stCondLst>
                                        </p:cTn>
                                        <p:tgtEl>
                                          <p:spTgt spid="11">
                                            <p:txEl>
                                              <p:pRg st="0" end="0"/>
                                            </p:txEl>
                                          </p:spTgt>
                                        </p:tgtEl>
                                      </p:cBhvr>
                                      <p:to x="100000" y="100000"/>
                                    </p:animScale>
                                    <p:animScale>
                                      <p:cBhvr>
                                        <p:cTn id="64" dur="26">
                                          <p:stCondLst>
                                            <p:cond delay="1312"/>
                                          </p:stCondLst>
                                        </p:cTn>
                                        <p:tgtEl>
                                          <p:spTgt spid="11">
                                            <p:txEl>
                                              <p:pRg st="0" end="0"/>
                                            </p:txEl>
                                          </p:spTgt>
                                        </p:tgtEl>
                                      </p:cBhvr>
                                      <p:to x="100000" y="80000"/>
                                    </p:animScale>
                                    <p:animScale>
                                      <p:cBhvr>
                                        <p:cTn id="65" dur="166" decel="50000">
                                          <p:stCondLst>
                                            <p:cond delay="1338"/>
                                          </p:stCondLst>
                                        </p:cTn>
                                        <p:tgtEl>
                                          <p:spTgt spid="11">
                                            <p:txEl>
                                              <p:pRg st="0" end="0"/>
                                            </p:txEl>
                                          </p:spTgt>
                                        </p:tgtEl>
                                      </p:cBhvr>
                                      <p:to x="100000" y="100000"/>
                                    </p:animScale>
                                    <p:animScale>
                                      <p:cBhvr>
                                        <p:cTn id="66" dur="26">
                                          <p:stCondLst>
                                            <p:cond delay="1642"/>
                                          </p:stCondLst>
                                        </p:cTn>
                                        <p:tgtEl>
                                          <p:spTgt spid="11">
                                            <p:txEl>
                                              <p:pRg st="0" end="0"/>
                                            </p:txEl>
                                          </p:spTgt>
                                        </p:tgtEl>
                                      </p:cBhvr>
                                      <p:to x="100000" y="90000"/>
                                    </p:animScale>
                                    <p:animScale>
                                      <p:cBhvr>
                                        <p:cTn id="67" dur="166" decel="50000">
                                          <p:stCondLst>
                                            <p:cond delay="1668"/>
                                          </p:stCondLst>
                                        </p:cTn>
                                        <p:tgtEl>
                                          <p:spTgt spid="11">
                                            <p:txEl>
                                              <p:pRg st="0" end="0"/>
                                            </p:txEl>
                                          </p:spTgt>
                                        </p:tgtEl>
                                      </p:cBhvr>
                                      <p:to x="100000" y="100000"/>
                                    </p:animScale>
                                    <p:animScale>
                                      <p:cBhvr>
                                        <p:cTn id="68" dur="26">
                                          <p:stCondLst>
                                            <p:cond delay="1808"/>
                                          </p:stCondLst>
                                        </p:cTn>
                                        <p:tgtEl>
                                          <p:spTgt spid="11">
                                            <p:txEl>
                                              <p:pRg st="0" end="0"/>
                                            </p:txEl>
                                          </p:spTgt>
                                        </p:tgtEl>
                                      </p:cBhvr>
                                      <p:to x="100000" y="95000"/>
                                    </p:animScale>
                                    <p:animScale>
                                      <p:cBhvr>
                                        <p:cTn id="69" dur="166" decel="50000">
                                          <p:stCondLst>
                                            <p:cond delay="1834"/>
                                          </p:stCondLst>
                                        </p:cTn>
                                        <p:tgtEl>
                                          <p:spTgt spid="11">
                                            <p:txEl>
                                              <p:pRg st="0" end="0"/>
                                            </p:txEl>
                                          </p:spTgt>
                                        </p:tgtEl>
                                      </p:cBhvr>
                                      <p:to x="100000" y="100000"/>
                                    </p:animScale>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19"/>
                                        </p:tgtEl>
                                        <p:attrNameLst>
                                          <p:attrName>style.visibility</p:attrName>
                                        </p:attrNameLst>
                                      </p:cBhvr>
                                      <p:to>
                                        <p:strVal val="visible"/>
                                      </p:to>
                                    </p:set>
                                    <p:animEffect transition="in" filter="fade">
                                      <p:cBhvr>
                                        <p:cTn id="74" dur="1000"/>
                                        <p:tgtEl>
                                          <p:spTgt spid="19"/>
                                        </p:tgtEl>
                                      </p:cBhvr>
                                    </p:animEffect>
                                    <p:anim calcmode="lin" valueType="num">
                                      <p:cBhvr>
                                        <p:cTn id="75" dur="1000" fill="hold"/>
                                        <p:tgtEl>
                                          <p:spTgt spid="19"/>
                                        </p:tgtEl>
                                        <p:attrNameLst>
                                          <p:attrName>ppt_x</p:attrName>
                                        </p:attrNameLst>
                                      </p:cBhvr>
                                      <p:tavLst>
                                        <p:tav tm="0">
                                          <p:val>
                                            <p:strVal val="#ppt_x"/>
                                          </p:val>
                                        </p:tav>
                                        <p:tav tm="100000">
                                          <p:val>
                                            <p:strVal val="#ppt_x"/>
                                          </p:val>
                                        </p:tav>
                                      </p:tavLst>
                                    </p:anim>
                                    <p:anim calcmode="lin" valueType="num">
                                      <p:cBhvr>
                                        <p:cTn id="7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build="p"/>
      <p:bldP spid="10" grpId="0" build="p"/>
      <p:bldP spid="11" grpId="0" build="p"/>
      <p:bldGraphic spid="19"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481013" y="3104208"/>
            <a:ext cx="3290887" cy="2452687"/>
          </a:xfrm>
        </p:spPr>
        <p:txBody>
          <a:bodyPr anchor="ctr">
            <a:normAutofit/>
          </a:bodyPr>
          <a:lstStyle/>
          <a:p>
            <a:r>
              <a:rPr lang="en-US" sz="3600" b="1" dirty="0">
                <a:latin typeface="Arial Black" panose="020B0A04020102020204" pitchFamily="34" charset="0"/>
              </a:rPr>
              <a:t>Site Structure </a:t>
            </a:r>
            <a:endParaRPr lang="en-AU" sz="3600" b="1" dirty="0">
              <a:latin typeface="Arial Black" panose="020B0A04020102020204" pitchFamily="34" charset="0"/>
            </a:endParaRPr>
          </a:p>
        </p:txBody>
      </p:sp>
      <p:pic>
        <p:nvPicPr>
          <p:cNvPr id="9" name="Picture 8"/>
          <p:cNvPicPr/>
          <p:nvPr/>
        </p:nvPicPr>
        <p:blipFill rotWithShape="1">
          <a:blip r:embed="rId2"/>
          <a:srcRect b="16042"/>
          <a:stretch/>
        </p:blipFill>
        <p:spPr>
          <a:xfrm>
            <a:off x="20" y="11"/>
            <a:ext cx="12191980" cy="3105140"/>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8" name="Content Placeholder 7"/>
          <p:cNvSpPr>
            <a:spLocks noGrp="1"/>
          </p:cNvSpPr>
          <p:nvPr>
            <p:ph idx="1"/>
          </p:nvPr>
        </p:nvSpPr>
        <p:spPr>
          <a:xfrm>
            <a:off x="3771900" y="1972491"/>
            <a:ext cx="7937495" cy="4233047"/>
          </a:xfrm>
        </p:spPr>
        <p:txBody>
          <a:bodyPr anchor="ctr">
            <a:normAutofit/>
          </a:bodyPr>
          <a:lstStyle/>
          <a:p>
            <a:r>
              <a:rPr lang="en-US" sz="1800" dirty="0"/>
              <a:t>The structure of the site is well organized which is accessible towards  users to navigate and find the desire content they need. </a:t>
            </a:r>
          </a:p>
          <a:p>
            <a:r>
              <a:rPr lang="en-US" sz="1800" dirty="0"/>
              <a:t>Structured are hierarchical concept with the </a:t>
            </a:r>
            <a:r>
              <a:rPr lang="en-US" sz="1800" b="1" dirty="0"/>
              <a:t>home page</a:t>
            </a:r>
            <a:r>
              <a:rPr lang="en-US" sz="1800" dirty="0"/>
              <a:t> being the main portal.</a:t>
            </a:r>
          </a:p>
          <a:p>
            <a:r>
              <a:rPr lang="en-US" sz="1800" dirty="0"/>
              <a:t>The Home page will provide links that directs to the various section of the website</a:t>
            </a:r>
            <a:r>
              <a:rPr lang="en-AU" sz="1800" dirty="0"/>
              <a:t>.</a:t>
            </a:r>
          </a:p>
          <a:p>
            <a:r>
              <a:rPr lang="en-US" sz="1800" dirty="0"/>
              <a:t>The primary section under it will be the </a:t>
            </a:r>
            <a:r>
              <a:rPr lang="en-US" sz="1800" b="1" dirty="0"/>
              <a:t>destination</a:t>
            </a:r>
            <a:r>
              <a:rPr lang="en-US" sz="1800" dirty="0"/>
              <a:t>, </a:t>
            </a:r>
            <a:r>
              <a:rPr lang="en-US" sz="1800" b="1" dirty="0"/>
              <a:t>contact</a:t>
            </a:r>
            <a:r>
              <a:rPr lang="en-US" sz="1800" dirty="0"/>
              <a:t> and </a:t>
            </a:r>
            <a:r>
              <a:rPr lang="en-US" sz="1800" b="1" dirty="0"/>
              <a:t>about us</a:t>
            </a:r>
            <a:r>
              <a:rPr lang="en-US" sz="1800" dirty="0"/>
              <a:t>.</a:t>
            </a:r>
          </a:p>
        </p:txBody>
      </p:sp>
    </p:spTree>
    <p:extLst>
      <p:ext uri="{BB962C8B-B14F-4D97-AF65-F5344CB8AC3E}">
        <p14:creationId xmlns:p14="http://schemas.microsoft.com/office/powerpoint/2010/main" val="3432571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 calcmode="lin" valueType="num">
                                      <p:cBhvr additive="base">
                                        <p:cTn id="25"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anim calcmode="lin" valueType="num">
                                      <p:cBhvr additive="base">
                                        <p:cTn id="31"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2" end="2"/>
                                            </p:txEl>
                                          </p:spTgt>
                                        </p:tgtEl>
                                        <p:attrNameLst>
                                          <p:attrName>style.visibility</p:attrName>
                                        </p:attrNameLst>
                                      </p:cBhvr>
                                      <p:to>
                                        <p:strVal val="visible"/>
                                      </p:to>
                                    </p:set>
                                    <p:anim calcmode="lin" valueType="num">
                                      <p:cBhvr additive="base">
                                        <p:cTn id="37"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3" end="3"/>
                                            </p:txEl>
                                          </p:spTgt>
                                        </p:tgtEl>
                                        <p:attrNameLst>
                                          <p:attrName>style.visibility</p:attrName>
                                        </p:attrNameLst>
                                      </p:cBhvr>
                                      <p:to>
                                        <p:strVal val="visible"/>
                                      </p:to>
                                    </p:set>
                                    <p:anim calcmode="lin" valueType="num">
                                      <p:cBhvr additive="base">
                                        <p:cTn id="43"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26" name="Straight Connector 25">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5" name="Rectangle 28">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60232" y="3941205"/>
            <a:ext cx="10071536" cy="929750"/>
          </a:xfrm>
        </p:spPr>
        <p:txBody>
          <a:bodyPr vert="horz" lIns="91440" tIns="45720" rIns="91440" bIns="45720" rtlCol="0" anchor="b">
            <a:normAutofit/>
          </a:bodyPr>
          <a:lstStyle/>
          <a:p>
            <a:pPr algn="ctr"/>
            <a:r>
              <a:rPr lang="en-US" sz="2800" b="1" dirty="0">
                <a:latin typeface="Arial Black" panose="020B0A04020102020204" pitchFamily="34" charset="0"/>
              </a:rPr>
              <a:t>HIERARCHICAL STRUCTURE OF EASY TRAVEL WEBSITE</a:t>
            </a:r>
          </a:p>
        </p:txBody>
      </p:sp>
      <p:pic>
        <p:nvPicPr>
          <p:cNvPr id="4" name="Picture 3"/>
          <p:cNvPicPr/>
          <p:nvPr/>
        </p:nvPicPr>
        <p:blipFill rotWithShape="1">
          <a:blip r:embed="rId2"/>
          <a:srcRect l="8140" t="15959" r="75996" b="46284"/>
          <a:stretch/>
        </p:blipFill>
        <p:spPr>
          <a:xfrm>
            <a:off x="1694361" y="671201"/>
            <a:ext cx="3476302" cy="2999232"/>
          </a:xfrm>
          <a:prstGeom prst="rect">
            <a:avLst/>
          </a:prstGeom>
        </p:spPr>
      </p:pic>
      <p:pic>
        <p:nvPicPr>
          <p:cNvPr id="5" name="Content Placeholder 4"/>
          <p:cNvPicPr>
            <a:picLocks noGrp="1"/>
          </p:cNvPicPr>
          <p:nvPr>
            <p:ph idx="1"/>
          </p:nvPr>
        </p:nvPicPr>
        <p:blipFill rotWithShape="1">
          <a:blip r:embed="rId3"/>
          <a:srcRect r="4196" b="4709"/>
          <a:stretch/>
        </p:blipFill>
        <p:spPr>
          <a:xfrm>
            <a:off x="6615218" y="671201"/>
            <a:ext cx="4292354" cy="2999232"/>
          </a:xfrm>
          <a:prstGeom prst="rect">
            <a:avLst/>
          </a:prstGeom>
        </p:spPr>
      </p:pic>
    </p:spTree>
    <p:extLst>
      <p:ext uri="{BB962C8B-B14F-4D97-AF65-F5344CB8AC3E}">
        <p14:creationId xmlns:p14="http://schemas.microsoft.com/office/powerpoint/2010/main" val="4067450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580">
                                          <p:stCondLst>
                                            <p:cond delay="0"/>
                                          </p:stCondLst>
                                        </p:cTn>
                                        <p:tgtEl>
                                          <p:spTgt spid="2"/>
                                        </p:tgtEl>
                                      </p:cBhvr>
                                    </p:animEffect>
                                    <p:anim calcmode="lin" valueType="num">
                                      <p:cBhvr>
                                        <p:cTn id="16"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21" dur="26">
                                          <p:stCondLst>
                                            <p:cond delay="650"/>
                                          </p:stCondLst>
                                        </p:cTn>
                                        <p:tgtEl>
                                          <p:spTgt spid="2"/>
                                        </p:tgtEl>
                                      </p:cBhvr>
                                      <p:to x="100000" y="60000"/>
                                    </p:animScale>
                                    <p:animScale>
                                      <p:cBhvr>
                                        <p:cTn id="22" dur="166" decel="50000">
                                          <p:stCondLst>
                                            <p:cond delay="676"/>
                                          </p:stCondLst>
                                        </p:cTn>
                                        <p:tgtEl>
                                          <p:spTgt spid="2"/>
                                        </p:tgtEl>
                                      </p:cBhvr>
                                      <p:to x="100000" y="100000"/>
                                    </p:animScale>
                                    <p:animScale>
                                      <p:cBhvr>
                                        <p:cTn id="23" dur="26">
                                          <p:stCondLst>
                                            <p:cond delay="1312"/>
                                          </p:stCondLst>
                                        </p:cTn>
                                        <p:tgtEl>
                                          <p:spTgt spid="2"/>
                                        </p:tgtEl>
                                      </p:cBhvr>
                                      <p:to x="100000" y="80000"/>
                                    </p:animScale>
                                    <p:animScale>
                                      <p:cBhvr>
                                        <p:cTn id="24" dur="166" decel="50000">
                                          <p:stCondLst>
                                            <p:cond delay="1338"/>
                                          </p:stCondLst>
                                        </p:cTn>
                                        <p:tgtEl>
                                          <p:spTgt spid="2"/>
                                        </p:tgtEl>
                                      </p:cBhvr>
                                      <p:to x="100000" y="100000"/>
                                    </p:animScale>
                                    <p:animScale>
                                      <p:cBhvr>
                                        <p:cTn id="25" dur="26">
                                          <p:stCondLst>
                                            <p:cond delay="1642"/>
                                          </p:stCondLst>
                                        </p:cTn>
                                        <p:tgtEl>
                                          <p:spTgt spid="2"/>
                                        </p:tgtEl>
                                      </p:cBhvr>
                                      <p:to x="100000" y="90000"/>
                                    </p:animScale>
                                    <p:animScale>
                                      <p:cBhvr>
                                        <p:cTn id="26" dur="166" decel="50000">
                                          <p:stCondLst>
                                            <p:cond delay="1668"/>
                                          </p:stCondLst>
                                        </p:cTn>
                                        <p:tgtEl>
                                          <p:spTgt spid="2"/>
                                        </p:tgtEl>
                                      </p:cBhvr>
                                      <p:to x="100000" y="100000"/>
                                    </p:animScale>
                                    <p:animScale>
                                      <p:cBhvr>
                                        <p:cTn id="27" dur="26">
                                          <p:stCondLst>
                                            <p:cond delay="1808"/>
                                          </p:stCondLst>
                                        </p:cTn>
                                        <p:tgtEl>
                                          <p:spTgt spid="2"/>
                                        </p:tgtEl>
                                      </p:cBhvr>
                                      <p:to x="100000" y="95000"/>
                                    </p:animScale>
                                    <p:animScale>
                                      <p:cBhvr>
                                        <p:cTn id="28"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3768FD5-DD7A-43C7-8DEA-1F5DB3CB5B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59262E-159A-CA89-47FF-661A76BD4E44}"/>
              </a:ext>
            </a:extLst>
          </p:cNvPr>
          <p:cNvSpPr>
            <a:spLocks noGrp="1"/>
          </p:cNvSpPr>
          <p:nvPr>
            <p:ph type="title"/>
          </p:nvPr>
        </p:nvSpPr>
        <p:spPr>
          <a:xfrm>
            <a:off x="417517" y="2711198"/>
            <a:ext cx="4337858" cy="2398713"/>
          </a:xfrm>
        </p:spPr>
        <p:txBody>
          <a:bodyPr>
            <a:normAutofit/>
          </a:bodyPr>
          <a:lstStyle/>
          <a:p>
            <a:pPr algn="ctr"/>
            <a:r>
              <a:rPr lang="en-US" sz="4000" dirty="0">
                <a:latin typeface="Arial Black" panose="020B0A04020102020204" pitchFamily="34" charset="0"/>
              </a:rPr>
              <a:t>SITE NAVIGATION</a:t>
            </a:r>
            <a:endParaRPr lang="en-GB" sz="4000" dirty="0">
              <a:latin typeface="Arial Black" panose="020B0A04020102020204" pitchFamily="34" charset="0"/>
            </a:endParaRPr>
          </a:p>
        </p:txBody>
      </p:sp>
      <p:pic>
        <p:nvPicPr>
          <p:cNvPr id="4" name="Picture 3" descr="A blue background with white text&#10;&#10;Description automatically generated with medium confidence">
            <a:extLst>
              <a:ext uri="{FF2B5EF4-FFF2-40B4-BE49-F238E27FC236}">
                <a16:creationId xmlns:a16="http://schemas.microsoft.com/office/drawing/2014/main" id="{6C7912E2-DC38-0184-66AE-6FCE6C8AAA79}"/>
              </a:ext>
            </a:extLst>
          </p:cNvPr>
          <p:cNvPicPr/>
          <p:nvPr/>
        </p:nvPicPr>
        <p:blipFill rotWithShape="1">
          <a:blip r:embed="rId2"/>
          <a:srcRect b="28636"/>
          <a:stretch/>
        </p:blipFill>
        <p:spPr>
          <a:xfrm>
            <a:off x="2" y="10"/>
            <a:ext cx="12191999" cy="2398713"/>
          </a:xfrm>
          <a:custGeom>
            <a:avLst/>
            <a:gdLst/>
            <a:ahLst/>
            <a:cxnLst/>
            <a:rect l="l" t="t" r="r" b="b"/>
            <a:pathLst>
              <a:path w="12191999" h="3428999">
                <a:moveTo>
                  <a:pt x="0" y="0"/>
                </a:moveTo>
                <a:lnTo>
                  <a:pt x="12191999" y="0"/>
                </a:lnTo>
                <a:lnTo>
                  <a:pt x="12191999" y="920893"/>
                </a:lnTo>
                <a:lnTo>
                  <a:pt x="12191999" y="1514929"/>
                </a:lnTo>
                <a:lnTo>
                  <a:pt x="12191999" y="3130902"/>
                </a:lnTo>
                <a:lnTo>
                  <a:pt x="12188051" y="3131476"/>
                </a:lnTo>
                <a:cubicBezTo>
                  <a:pt x="12153000" y="3135813"/>
                  <a:pt x="12133655" y="3136025"/>
                  <a:pt x="12112012" y="3138906"/>
                </a:cubicBezTo>
                <a:cubicBezTo>
                  <a:pt x="12076970" y="3145595"/>
                  <a:pt x="12039899" y="3160769"/>
                  <a:pt x="12018752" y="3165642"/>
                </a:cubicBezTo>
                <a:lnTo>
                  <a:pt x="11985122" y="3168147"/>
                </a:lnTo>
                <a:lnTo>
                  <a:pt x="11986344" y="3172878"/>
                </a:lnTo>
                <a:lnTo>
                  <a:pt x="11973852" y="3173226"/>
                </a:lnTo>
                <a:lnTo>
                  <a:pt x="11945968" y="3173341"/>
                </a:lnTo>
                <a:cubicBezTo>
                  <a:pt x="11928568" y="3174057"/>
                  <a:pt x="11880184" y="3172923"/>
                  <a:pt x="11862470" y="3174654"/>
                </a:cubicBezTo>
                <a:cubicBezTo>
                  <a:pt x="11857360" y="3179700"/>
                  <a:pt x="11849473" y="3182451"/>
                  <a:pt x="11839688" y="3183726"/>
                </a:cubicBezTo>
                <a:lnTo>
                  <a:pt x="11818138" y="3183868"/>
                </a:lnTo>
                <a:lnTo>
                  <a:pt x="11693161" y="3196027"/>
                </a:lnTo>
                <a:lnTo>
                  <a:pt x="11675978" y="3196936"/>
                </a:lnTo>
                <a:lnTo>
                  <a:pt x="11666672" y="3201013"/>
                </a:lnTo>
                <a:cubicBezTo>
                  <a:pt x="11659568" y="3201827"/>
                  <a:pt x="11639160" y="3201301"/>
                  <a:pt x="11633348" y="3201823"/>
                </a:cubicBezTo>
                <a:lnTo>
                  <a:pt x="11631806" y="3204144"/>
                </a:lnTo>
                <a:cubicBezTo>
                  <a:pt x="11613292" y="3207852"/>
                  <a:pt x="11543654" y="3220200"/>
                  <a:pt x="11522270" y="3224070"/>
                </a:cubicBezTo>
                <a:cubicBezTo>
                  <a:pt x="11517998" y="3220503"/>
                  <a:pt x="11508432" y="3226137"/>
                  <a:pt x="11503503" y="3227361"/>
                </a:cubicBezTo>
                <a:cubicBezTo>
                  <a:pt x="11502740" y="3224959"/>
                  <a:pt x="11490808" y="3224226"/>
                  <a:pt x="11487288" y="3226364"/>
                </a:cubicBezTo>
                <a:cubicBezTo>
                  <a:pt x="11403406" y="3238085"/>
                  <a:pt x="11445394" y="3213864"/>
                  <a:pt x="11397514" y="3229209"/>
                </a:cubicBezTo>
                <a:cubicBezTo>
                  <a:pt x="11389044" y="3230225"/>
                  <a:pt x="11382180" y="3229256"/>
                  <a:pt x="11376160" y="3227461"/>
                </a:cubicBezTo>
                <a:lnTo>
                  <a:pt x="11367180" y="3223774"/>
                </a:lnTo>
                <a:lnTo>
                  <a:pt x="11332420" y="3230742"/>
                </a:lnTo>
                <a:cubicBezTo>
                  <a:pt x="11315298" y="3233171"/>
                  <a:pt x="11297277" y="3234781"/>
                  <a:pt x="11278786" y="3235517"/>
                </a:cubicBezTo>
                <a:cubicBezTo>
                  <a:pt x="11274637" y="3230607"/>
                  <a:pt x="11260123" y="3237582"/>
                  <a:pt x="11253295" y="3238964"/>
                </a:cubicBezTo>
                <a:cubicBezTo>
                  <a:pt x="11253224" y="3235757"/>
                  <a:pt x="11238096" y="3234220"/>
                  <a:pt x="11232727" y="3236871"/>
                </a:cubicBezTo>
                <a:cubicBezTo>
                  <a:pt x="11119903" y="3248332"/>
                  <a:pt x="11183388" y="3218382"/>
                  <a:pt x="11115682" y="3236341"/>
                </a:cubicBezTo>
                <a:cubicBezTo>
                  <a:pt x="11104356" y="3237278"/>
                  <a:pt x="11095858" y="3235671"/>
                  <a:pt x="11088768" y="3233017"/>
                </a:cubicBezTo>
                <a:lnTo>
                  <a:pt x="11076012" y="3226390"/>
                </a:lnTo>
                <a:lnTo>
                  <a:pt x="11066016" y="3228753"/>
                </a:lnTo>
                <a:cubicBezTo>
                  <a:pt x="11028292" y="3228939"/>
                  <a:pt x="11017169" y="3222147"/>
                  <a:pt x="10995221" y="3228989"/>
                </a:cubicBezTo>
                <a:cubicBezTo>
                  <a:pt x="10962786" y="3214768"/>
                  <a:pt x="10973708" y="3227571"/>
                  <a:pt x="10949038" y="3229747"/>
                </a:cubicBezTo>
                <a:cubicBezTo>
                  <a:pt x="10929576" y="3232582"/>
                  <a:pt x="10965306" y="3238039"/>
                  <a:pt x="10946231" y="3238844"/>
                </a:cubicBezTo>
                <a:cubicBezTo>
                  <a:pt x="10925596" y="3235173"/>
                  <a:pt x="10926566" y="3246575"/>
                  <a:pt x="10905107" y="3242085"/>
                </a:cubicBezTo>
                <a:cubicBezTo>
                  <a:pt x="10910320" y="3233495"/>
                  <a:pt x="10862761" y="3243750"/>
                  <a:pt x="10861282" y="3236246"/>
                </a:cubicBezTo>
                <a:cubicBezTo>
                  <a:pt x="10843055" y="3246977"/>
                  <a:pt x="10833897" y="3233757"/>
                  <a:pt x="10809627" y="3237064"/>
                </a:cubicBezTo>
                <a:cubicBezTo>
                  <a:pt x="10798198" y="3241124"/>
                  <a:pt x="10789952" y="3241821"/>
                  <a:pt x="10778718" y="3237455"/>
                </a:cubicBezTo>
                <a:cubicBezTo>
                  <a:pt x="10726069" y="3257219"/>
                  <a:pt x="10746866" y="3238339"/>
                  <a:pt x="10697595" y="3245939"/>
                </a:cubicBezTo>
                <a:cubicBezTo>
                  <a:pt x="10655146" y="3253933"/>
                  <a:pt x="10607026" y="3259119"/>
                  <a:pt x="10565970" y="3278201"/>
                </a:cubicBezTo>
                <a:cubicBezTo>
                  <a:pt x="10558434" y="3283608"/>
                  <a:pt x="10539930" y="3285654"/>
                  <a:pt x="10524645" y="3282773"/>
                </a:cubicBezTo>
                <a:cubicBezTo>
                  <a:pt x="10522018" y="3282276"/>
                  <a:pt x="10519582" y="3281649"/>
                  <a:pt x="10517421" y="3280913"/>
                </a:cubicBezTo>
                <a:cubicBezTo>
                  <a:pt x="10481928" y="3283832"/>
                  <a:pt x="10352108" y="3296870"/>
                  <a:pt x="10311683" y="3300288"/>
                </a:cubicBezTo>
                <a:cubicBezTo>
                  <a:pt x="10308410" y="3293342"/>
                  <a:pt x="10287968" y="3305875"/>
                  <a:pt x="10274873" y="3301423"/>
                </a:cubicBezTo>
                <a:cubicBezTo>
                  <a:pt x="10265494" y="3297516"/>
                  <a:pt x="10257104" y="3300407"/>
                  <a:pt x="10247307" y="3300714"/>
                </a:cubicBezTo>
                <a:cubicBezTo>
                  <a:pt x="10234401" y="3297643"/>
                  <a:pt x="10192308" y="3303190"/>
                  <a:pt x="10181334" y="3307168"/>
                </a:cubicBezTo>
                <a:cubicBezTo>
                  <a:pt x="10155109" y="3320992"/>
                  <a:pt x="10095518" y="3310726"/>
                  <a:pt x="10073729" y="3321318"/>
                </a:cubicBezTo>
                <a:cubicBezTo>
                  <a:pt x="10065823" y="3322872"/>
                  <a:pt x="10058087" y="3323501"/>
                  <a:pt x="10050495" y="3323554"/>
                </a:cubicBezTo>
                <a:lnTo>
                  <a:pt x="10029247" y="3322387"/>
                </a:lnTo>
                <a:lnTo>
                  <a:pt x="10023206" y="3319426"/>
                </a:lnTo>
                <a:lnTo>
                  <a:pt x="10010221" y="3320159"/>
                </a:lnTo>
                <a:lnTo>
                  <a:pt x="10006500" y="3319709"/>
                </a:lnTo>
                <a:cubicBezTo>
                  <a:pt x="9999392" y="3318836"/>
                  <a:pt x="9992376" y="3318075"/>
                  <a:pt x="9985433" y="3317775"/>
                </a:cubicBezTo>
                <a:cubicBezTo>
                  <a:pt x="9994564" y="3332623"/>
                  <a:pt x="9927872" y="3317665"/>
                  <a:pt x="9947096" y="3329673"/>
                </a:cubicBezTo>
                <a:cubicBezTo>
                  <a:pt x="9910530" y="3330603"/>
                  <a:pt x="9938422" y="3341787"/>
                  <a:pt x="9894468" y="3331125"/>
                </a:cubicBezTo>
                <a:cubicBezTo>
                  <a:pt x="9837697" y="3343266"/>
                  <a:pt x="9748207" y="3338748"/>
                  <a:pt x="9703741" y="3357170"/>
                </a:cubicBezTo>
                <a:cubicBezTo>
                  <a:pt x="9709264" y="3350136"/>
                  <a:pt x="9685337" y="3344679"/>
                  <a:pt x="9668763" y="3348169"/>
                </a:cubicBezTo>
                <a:cubicBezTo>
                  <a:pt x="9688139" y="3320571"/>
                  <a:pt x="9603232" y="3373038"/>
                  <a:pt x="9588644" y="3354205"/>
                </a:cubicBezTo>
                <a:cubicBezTo>
                  <a:pt x="9587925" y="3371689"/>
                  <a:pt x="9513642" y="3401336"/>
                  <a:pt x="9478680" y="3386990"/>
                </a:cubicBezTo>
                <a:cubicBezTo>
                  <a:pt x="9425416" y="3390492"/>
                  <a:pt x="9387699" y="3404944"/>
                  <a:pt x="9331856" y="3399166"/>
                </a:cubicBezTo>
                <a:cubicBezTo>
                  <a:pt x="9330123" y="3401505"/>
                  <a:pt x="9327283" y="3403463"/>
                  <a:pt x="9323679" y="3405145"/>
                </a:cubicBezTo>
                <a:lnTo>
                  <a:pt x="9311620" y="3409223"/>
                </a:lnTo>
                <a:lnTo>
                  <a:pt x="9309289" y="3408926"/>
                </a:lnTo>
                <a:cubicBezTo>
                  <a:pt x="9300131" y="3408873"/>
                  <a:pt x="9295442" y="3409859"/>
                  <a:pt x="9292731" y="3411301"/>
                </a:cubicBezTo>
                <a:lnTo>
                  <a:pt x="9290814" y="3413412"/>
                </a:lnTo>
                <a:lnTo>
                  <a:pt x="9279990" y="3415541"/>
                </a:lnTo>
                <a:lnTo>
                  <a:pt x="9260104" y="3421077"/>
                </a:lnTo>
                <a:lnTo>
                  <a:pt x="9255034" y="3420853"/>
                </a:lnTo>
                <a:lnTo>
                  <a:pt x="9222941" y="3427242"/>
                </a:lnTo>
                <a:lnTo>
                  <a:pt x="9221858" y="3426731"/>
                </a:lnTo>
                <a:cubicBezTo>
                  <a:pt x="9218700" y="3425733"/>
                  <a:pt x="9214983" y="3425271"/>
                  <a:pt x="9210014" y="3425917"/>
                </a:cubicBezTo>
                <a:cubicBezTo>
                  <a:pt x="9208256" y="3416158"/>
                  <a:pt x="9203342" y="3422957"/>
                  <a:pt x="9188839" y="3425728"/>
                </a:cubicBezTo>
                <a:cubicBezTo>
                  <a:pt x="9182870" y="3411188"/>
                  <a:pt x="9147335" y="3424352"/>
                  <a:pt x="9132080" y="3417886"/>
                </a:cubicBezTo>
                <a:cubicBezTo>
                  <a:pt x="9121557" y="3420249"/>
                  <a:pt x="9110321" y="3422482"/>
                  <a:pt x="9098549" y="3424480"/>
                </a:cubicBezTo>
                <a:lnTo>
                  <a:pt x="9003970" y="3425484"/>
                </a:lnTo>
                <a:lnTo>
                  <a:pt x="8904921" y="3413774"/>
                </a:lnTo>
                <a:cubicBezTo>
                  <a:pt x="8868284" y="3413519"/>
                  <a:pt x="8836559" y="3409171"/>
                  <a:pt x="8805551" y="3412237"/>
                </a:cubicBezTo>
                <a:cubicBezTo>
                  <a:pt x="8792955" y="3408854"/>
                  <a:pt x="8781083" y="3407488"/>
                  <a:pt x="8769572" y="3412551"/>
                </a:cubicBezTo>
                <a:cubicBezTo>
                  <a:pt x="8735382" y="3410862"/>
                  <a:pt x="8727105" y="3403632"/>
                  <a:pt x="8705440" y="3409271"/>
                </a:cubicBezTo>
                <a:cubicBezTo>
                  <a:pt x="8686231" y="3397576"/>
                  <a:pt x="8685094" y="3402040"/>
                  <a:pt x="8676067" y="3405389"/>
                </a:cubicBezTo>
                <a:lnTo>
                  <a:pt x="8674779" y="3405628"/>
                </a:lnTo>
                <a:lnTo>
                  <a:pt x="8672154" y="3403956"/>
                </a:lnTo>
                <a:lnTo>
                  <a:pt x="8666720" y="3403182"/>
                </a:lnTo>
                <a:lnTo>
                  <a:pt x="8651886" y="3403680"/>
                </a:lnTo>
                <a:lnTo>
                  <a:pt x="8646307" y="3404298"/>
                </a:lnTo>
                <a:cubicBezTo>
                  <a:pt x="8642465" y="3404565"/>
                  <a:pt x="8639912" y="3404534"/>
                  <a:pt x="8638145" y="3404287"/>
                </a:cubicBezTo>
                <a:lnTo>
                  <a:pt x="8637941" y="3404149"/>
                </a:lnTo>
                <a:lnTo>
                  <a:pt x="8630296" y="3404406"/>
                </a:lnTo>
                <a:cubicBezTo>
                  <a:pt x="8617394" y="3405155"/>
                  <a:pt x="8604838" y="3406180"/>
                  <a:pt x="8592887" y="3407398"/>
                </a:cubicBezTo>
                <a:cubicBezTo>
                  <a:pt x="8582781" y="3399722"/>
                  <a:pt x="8538622" y="3408789"/>
                  <a:pt x="8543455" y="3394319"/>
                </a:cubicBezTo>
                <a:cubicBezTo>
                  <a:pt x="8527334" y="3395534"/>
                  <a:pt x="8517583" y="3401542"/>
                  <a:pt x="8523012" y="3392051"/>
                </a:cubicBezTo>
                <a:cubicBezTo>
                  <a:pt x="8517705" y="3392178"/>
                  <a:pt x="8514435" y="3391372"/>
                  <a:pt x="8512093" y="3390108"/>
                </a:cubicBezTo>
                <a:lnTo>
                  <a:pt x="8511416" y="3389513"/>
                </a:lnTo>
                <a:lnTo>
                  <a:pt x="8475551" y="3392450"/>
                </a:lnTo>
                <a:lnTo>
                  <a:pt x="8470789" y="3391736"/>
                </a:lnTo>
                <a:lnTo>
                  <a:pt x="8447414" y="3395064"/>
                </a:lnTo>
                <a:lnTo>
                  <a:pt x="8435335" y="3396028"/>
                </a:lnTo>
                <a:lnTo>
                  <a:pt x="8431923" y="3397855"/>
                </a:lnTo>
                <a:cubicBezTo>
                  <a:pt x="8428239" y="3398965"/>
                  <a:pt x="8422959" y="3399444"/>
                  <a:pt x="8414099" y="3398491"/>
                </a:cubicBezTo>
                <a:lnTo>
                  <a:pt x="8412049" y="3397978"/>
                </a:lnTo>
                <a:lnTo>
                  <a:pt x="8397349" y="3400683"/>
                </a:lnTo>
                <a:cubicBezTo>
                  <a:pt x="8392615" y="3401933"/>
                  <a:pt x="8388424" y="3403524"/>
                  <a:pt x="8385030" y="3405585"/>
                </a:cubicBezTo>
                <a:cubicBezTo>
                  <a:pt x="8334977" y="3394568"/>
                  <a:pt x="8287750" y="3404648"/>
                  <a:pt x="8233422" y="3402742"/>
                </a:cubicBezTo>
                <a:cubicBezTo>
                  <a:pt x="8209936" y="3385601"/>
                  <a:pt x="8116056" y="3406588"/>
                  <a:pt x="8102569" y="3423208"/>
                </a:cubicBezTo>
                <a:cubicBezTo>
                  <a:pt x="8102264" y="3408645"/>
                  <a:pt x="8034186" y="3428475"/>
                  <a:pt x="8016625" y="3428989"/>
                </a:cubicBezTo>
                <a:cubicBezTo>
                  <a:pt x="8010771" y="3429161"/>
                  <a:pt x="8010530" y="3427186"/>
                  <a:pt x="8020284" y="3421076"/>
                </a:cubicBezTo>
                <a:cubicBezTo>
                  <a:pt x="8001623" y="3422777"/>
                  <a:pt x="7982361" y="3415208"/>
                  <a:pt x="7992871" y="3409037"/>
                </a:cubicBezTo>
                <a:cubicBezTo>
                  <a:pt x="7936181" y="3422244"/>
                  <a:pt x="7852511" y="3409112"/>
                  <a:pt x="7788452" y="3415110"/>
                </a:cubicBezTo>
                <a:cubicBezTo>
                  <a:pt x="7753529" y="3400598"/>
                  <a:pt x="7772461" y="3414025"/>
                  <a:pt x="7736237" y="3411311"/>
                </a:cubicBezTo>
                <a:cubicBezTo>
                  <a:pt x="7746145" y="3424670"/>
                  <a:pt x="7692261" y="3403816"/>
                  <a:pt x="7690279" y="3418893"/>
                </a:cubicBezTo>
                <a:cubicBezTo>
                  <a:pt x="7683750" y="3417921"/>
                  <a:pt x="7677487" y="3416505"/>
                  <a:pt x="7671219" y="3414970"/>
                </a:cubicBezTo>
                <a:lnTo>
                  <a:pt x="7667928" y="3414173"/>
                </a:lnTo>
                <a:lnTo>
                  <a:pt x="7654774" y="3413595"/>
                </a:lnTo>
                <a:lnTo>
                  <a:pt x="7651067" y="3410171"/>
                </a:lnTo>
                <a:lnTo>
                  <a:pt x="7631267" y="3406963"/>
                </a:lnTo>
                <a:cubicBezTo>
                  <a:pt x="7623851" y="3406267"/>
                  <a:pt x="7615871" y="3406106"/>
                  <a:pt x="7607053" y="3406809"/>
                </a:cubicBezTo>
                <a:cubicBezTo>
                  <a:pt x="7585359" y="3412784"/>
                  <a:pt x="7551579" y="3405461"/>
                  <a:pt x="7521027" y="3405904"/>
                </a:cubicBezTo>
                <a:lnTo>
                  <a:pt x="7506997" y="3407754"/>
                </a:lnTo>
                <a:lnTo>
                  <a:pt x="7461204" y="3404669"/>
                </a:lnTo>
                <a:cubicBezTo>
                  <a:pt x="7448169" y="3404071"/>
                  <a:pt x="7434640" y="3403756"/>
                  <a:pt x="7420396" y="3403975"/>
                </a:cubicBezTo>
                <a:lnTo>
                  <a:pt x="7393955" y="3405447"/>
                </a:lnTo>
                <a:lnTo>
                  <a:pt x="7387024" y="3404227"/>
                </a:lnTo>
                <a:cubicBezTo>
                  <a:pt x="7374952" y="3404363"/>
                  <a:pt x="7358975" y="3408656"/>
                  <a:pt x="7360398" y="3403441"/>
                </a:cubicBezTo>
                <a:lnTo>
                  <a:pt x="7346837" y="3405249"/>
                </a:lnTo>
                <a:lnTo>
                  <a:pt x="7333451" y="3401087"/>
                </a:lnTo>
                <a:cubicBezTo>
                  <a:pt x="7331985" y="3400120"/>
                  <a:pt x="7330882" y="3399091"/>
                  <a:pt x="7330179" y="3398037"/>
                </a:cubicBezTo>
                <a:lnTo>
                  <a:pt x="7311232" y="3399406"/>
                </a:lnTo>
                <a:lnTo>
                  <a:pt x="7295699" y="3396426"/>
                </a:lnTo>
                <a:lnTo>
                  <a:pt x="7282158" y="3398374"/>
                </a:lnTo>
                <a:lnTo>
                  <a:pt x="7276538" y="3397935"/>
                </a:lnTo>
                <a:lnTo>
                  <a:pt x="7262569" y="3396460"/>
                </a:lnTo>
                <a:cubicBezTo>
                  <a:pt x="7255407" y="3395426"/>
                  <a:pt x="7247392" y="3394180"/>
                  <a:pt x="7238468" y="3393183"/>
                </a:cubicBezTo>
                <a:lnTo>
                  <a:pt x="7230949" y="3392727"/>
                </a:lnTo>
                <a:lnTo>
                  <a:pt x="7214580" y="3387715"/>
                </a:lnTo>
                <a:cubicBezTo>
                  <a:pt x="7202670" y="3383926"/>
                  <a:pt x="7193296" y="3381373"/>
                  <a:pt x="7182893" y="3383429"/>
                </a:cubicBezTo>
                <a:cubicBezTo>
                  <a:pt x="7165160" y="3378534"/>
                  <a:pt x="7152772" y="3364815"/>
                  <a:pt x="7127104" y="3368475"/>
                </a:cubicBezTo>
                <a:cubicBezTo>
                  <a:pt x="7134894" y="3362260"/>
                  <a:pt x="7098599" y="3367723"/>
                  <a:pt x="7094311" y="3361339"/>
                </a:cubicBezTo>
                <a:cubicBezTo>
                  <a:pt x="7092331" y="3356198"/>
                  <a:pt x="7080860" y="3356657"/>
                  <a:pt x="7072124" y="3354762"/>
                </a:cubicBezTo>
                <a:cubicBezTo>
                  <a:pt x="7065898" y="3349511"/>
                  <a:pt x="7021942" y="3344717"/>
                  <a:pt x="7006638" y="3345473"/>
                </a:cubicBezTo>
                <a:cubicBezTo>
                  <a:pt x="6963504" y="3350697"/>
                  <a:pt x="6928807" y="3329559"/>
                  <a:pt x="6894320" y="3333192"/>
                </a:cubicBezTo>
                <a:cubicBezTo>
                  <a:pt x="6885290" y="3332697"/>
                  <a:pt x="6877803" y="3331507"/>
                  <a:pt x="6871318" y="3329892"/>
                </a:cubicBezTo>
                <a:lnTo>
                  <a:pt x="6855157" y="3324330"/>
                </a:lnTo>
                <a:cubicBezTo>
                  <a:pt x="6854956" y="3323109"/>
                  <a:pt x="6854755" y="3321887"/>
                  <a:pt x="6854555" y="3320665"/>
                </a:cubicBezTo>
                <a:lnTo>
                  <a:pt x="6842483" y="3318413"/>
                </a:lnTo>
                <a:lnTo>
                  <a:pt x="6840027" y="3317245"/>
                </a:lnTo>
                <a:cubicBezTo>
                  <a:pt x="6835354" y="3315001"/>
                  <a:pt x="6830588" y="3312868"/>
                  <a:pt x="6825185" y="3311114"/>
                </a:cubicBezTo>
                <a:cubicBezTo>
                  <a:pt x="6810331" y="3324866"/>
                  <a:pt x="6776772" y="3298463"/>
                  <a:pt x="6774755" y="3312168"/>
                </a:cubicBezTo>
                <a:cubicBezTo>
                  <a:pt x="6742477" y="3304924"/>
                  <a:pt x="6749024" y="3319870"/>
                  <a:pt x="6728129" y="3301832"/>
                </a:cubicBezTo>
                <a:cubicBezTo>
                  <a:pt x="6661764" y="3299056"/>
                  <a:pt x="6593104" y="3275946"/>
                  <a:pt x="6527587" y="3280829"/>
                </a:cubicBezTo>
                <a:cubicBezTo>
                  <a:pt x="6542935" y="3276465"/>
                  <a:pt x="6531033" y="3266920"/>
                  <a:pt x="6511742" y="3266067"/>
                </a:cubicBezTo>
                <a:cubicBezTo>
                  <a:pt x="6570025" y="3248440"/>
                  <a:pt x="6418649" y="3271458"/>
                  <a:pt x="6434953" y="3253360"/>
                </a:cubicBezTo>
                <a:cubicBezTo>
                  <a:pt x="6407781" y="3267048"/>
                  <a:pt x="6300040" y="3274313"/>
                  <a:pt x="6292331" y="3255322"/>
                </a:cubicBezTo>
                <a:cubicBezTo>
                  <a:pt x="6242057" y="3246469"/>
                  <a:pt x="6188266" y="3249680"/>
                  <a:pt x="6149913" y="3232917"/>
                </a:cubicBezTo>
                <a:cubicBezTo>
                  <a:pt x="6144898" y="3234391"/>
                  <a:pt x="6139526" y="3235322"/>
                  <a:pt x="6133930" y="3235867"/>
                </a:cubicBezTo>
                <a:lnTo>
                  <a:pt x="6117554" y="3236464"/>
                </a:lnTo>
                <a:lnTo>
                  <a:pt x="6116039" y="3235720"/>
                </a:lnTo>
                <a:cubicBezTo>
                  <a:pt x="6108393" y="3233681"/>
                  <a:pt x="6102936" y="3233437"/>
                  <a:pt x="6098459" y="3233988"/>
                </a:cubicBezTo>
                <a:lnTo>
                  <a:pt x="6093630" y="3235240"/>
                </a:lnTo>
                <a:lnTo>
                  <a:pt x="6081261" y="3234563"/>
                </a:lnTo>
                <a:lnTo>
                  <a:pt x="6056067" y="3234608"/>
                </a:lnTo>
                <a:lnTo>
                  <a:pt x="6052129" y="3233324"/>
                </a:lnTo>
                <a:lnTo>
                  <a:pt x="6015338" y="3231378"/>
                </a:lnTo>
                <a:cubicBezTo>
                  <a:pt x="6015291" y="3231165"/>
                  <a:pt x="6015245" y="3230951"/>
                  <a:pt x="6015198" y="3230737"/>
                </a:cubicBezTo>
                <a:cubicBezTo>
                  <a:pt x="6014048" y="3229257"/>
                  <a:pt x="6011617" y="3228081"/>
                  <a:pt x="6006436" y="3227508"/>
                </a:cubicBezTo>
                <a:cubicBezTo>
                  <a:pt x="6019781" y="3219395"/>
                  <a:pt x="6005305" y="3223709"/>
                  <a:pt x="5988851" y="3222735"/>
                </a:cubicBezTo>
                <a:cubicBezTo>
                  <a:pt x="6005907" y="3209918"/>
                  <a:pt x="5955918" y="3212588"/>
                  <a:pt x="5952863" y="3204137"/>
                </a:cubicBezTo>
                <a:cubicBezTo>
                  <a:pt x="5940395" y="3203711"/>
                  <a:pt x="5927517" y="3203028"/>
                  <a:pt x="5914548" y="3202041"/>
                </a:cubicBezTo>
                <a:lnTo>
                  <a:pt x="5907020" y="3201283"/>
                </a:lnTo>
                <a:cubicBezTo>
                  <a:pt x="5906995" y="3201231"/>
                  <a:pt x="5906969" y="3201180"/>
                  <a:pt x="5906944" y="3201129"/>
                </a:cubicBezTo>
                <a:cubicBezTo>
                  <a:pt x="5905471" y="3200668"/>
                  <a:pt x="5903056" y="3200308"/>
                  <a:pt x="5899155" y="3200053"/>
                </a:cubicBezTo>
                <a:lnTo>
                  <a:pt x="5893294" y="3199901"/>
                </a:lnTo>
                <a:lnTo>
                  <a:pt x="5878691" y="3198431"/>
                </a:lnTo>
                <a:lnTo>
                  <a:pt x="5874165" y="3197003"/>
                </a:lnTo>
                <a:lnTo>
                  <a:pt x="5873092" y="3195108"/>
                </a:lnTo>
                <a:lnTo>
                  <a:pt x="5871658" y="3195162"/>
                </a:lnTo>
                <a:cubicBezTo>
                  <a:pt x="5860152" y="3197097"/>
                  <a:pt x="5855231" y="3201097"/>
                  <a:pt x="5846928" y="3187725"/>
                </a:cubicBezTo>
                <a:cubicBezTo>
                  <a:pt x="5821379" y="3190142"/>
                  <a:pt x="5819686" y="3182343"/>
                  <a:pt x="5788468" y="3176316"/>
                </a:cubicBezTo>
                <a:cubicBezTo>
                  <a:pt x="5773119" y="3179521"/>
                  <a:pt x="5762947" y="3176704"/>
                  <a:pt x="5753823" y="3171919"/>
                </a:cubicBezTo>
                <a:cubicBezTo>
                  <a:pt x="5721557" y="3170726"/>
                  <a:pt x="5694983" y="3162549"/>
                  <a:pt x="5660194" y="3157536"/>
                </a:cubicBezTo>
                <a:cubicBezTo>
                  <a:pt x="5619608" y="3159495"/>
                  <a:pt x="5604384" y="3146636"/>
                  <a:pt x="5567188" y="3141325"/>
                </a:cubicBezTo>
                <a:cubicBezTo>
                  <a:pt x="5530345" y="3148235"/>
                  <a:pt x="5543868" y="3129416"/>
                  <a:pt x="5526178" y="3123274"/>
                </a:cubicBezTo>
                <a:lnTo>
                  <a:pt x="5520866" y="3122322"/>
                </a:lnTo>
                <a:lnTo>
                  <a:pt x="5506009" y="3122332"/>
                </a:lnTo>
                <a:lnTo>
                  <a:pt x="5500363" y="3122766"/>
                </a:lnTo>
                <a:cubicBezTo>
                  <a:pt x="5496497" y="3122905"/>
                  <a:pt x="5493953" y="3122792"/>
                  <a:pt x="5492228" y="3122486"/>
                </a:cubicBezTo>
                <a:lnTo>
                  <a:pt x="5492044" y="3122342"/>
                </a:lnTo>
                <a:lnTo>
                  <a:pt x="5484386" y="3122347"/>
                </a:lnTo>
                <a:cubicBezTo>
                  <a:pt x="5471420" y="3122670"/>
                  <a:pt x="5458764" y="3123280"/>
                  <a:pt x="5446679" y="3124105"/>
                </a:cubicBezTo>
                <a:cubicBezTo>
                  <a:pt x="5437659" y="3116107"/>
                  <a:pt x="5392392" y="3123709"/>
                  <a:pt x="5399188" y="3109418"/>
                </a:cubicBezTo>
                <a:cubicBezTo>
                  <a:pt x="5382948" y="3110102"/>
                  <a:pt x="5372407" y="3115781"/>
                  <a:pt x="5379117" y="3106482"/>
                </a:cubicBezTo>
                <a:cubicBezTo>
                  <a:pt x="5373809" y="3106435"/>
                  <a:pt x="5370660" y="3105521"/>
                  <a:pt x="5368499" y="3104181"/>
                </a:cubicBezTo>
                <a:lnTo>
                  <a:pt x="5367902" y="3103566"/>
                </a:lnTo>
                <a:lnTo>
                  <a:pt x="5331747" y="3105319"/>
                </a:lnTo>
                <a:lnTo>
                  <a:pt x="5327095" y="3104450"/>
                </a:lnTo>
                <a:lnTo>
                  <a:pt x="5303337" y="3107003"/>
                </a:lnTo>
                <a:lnTo>
                  <a:pt x="5291164" y="3107570"/>
                </a:lnTo>
                <a:lnTo>
                  <a:pt x="5287515" y="3109282"/>
                </a:lnTo>
                <a:cubicBezTo>
                  <a:pt x="5283689" y="3110269"/>
                  <a:pt x="5278356" y="3110573"/>
                  <a:pt x="5269654" y="3109330"/>
                </a:cubicBezTo>
                <a:lnTo>
                  <a:pt x="5267681" y="3108752"/>
                </a:lnTo>
                <a:lnTo>
                  <a:pt x="5252655" y="3110969"/>
                </a:lnTo>
                <a:cubicBezTo>
                  <a:pt x="5247766" y="3112062"/>
                  <a:pt x="5243369" y="3113511"/>
                  <a:pt x="5239703" y="3115460"/>
                </a:cubicBezTo>
                <a:cubicBezTo>
                  <a:pt x="5191311" y="3102811"/>
                  <a:pt x="5142849" y="3111324"/>
                  <a:pt x="5088947" y="3107634"/>
                </a:cubicBezTo>
                <a:cubicBezTo>
                  <a:pt x="5027989" y="3108214"/>
                  <a:pt x="4985627" y="3110432"/>
                  <a:pt x="4945514" y="3110162"/>
                </a:cubicBezTo>
                <a:cubicBezTo>
                  <a:pt x="4926678" y="3111245"/>
                  <a:pt x="4789238" y="3111826"/>
                  <a:pt x="4800559" y="3106010"/>
                </a:cubicBezTo>
                <a:cubicBezTo>
                  <a:pt x="4742239" y="3117333"/>
                  <a:pt x="4708324" y="3101468"/>
                  <a:pt x="4643642" y="3105351"/>
                </a:cubicBezTo>
                <a:cubicBezTo>
                  <a:pt x="4610808" y="3089712"/>
                  <a:pt x="4627845" y="3103743"/>
                  <a:pt x="4592107" y="3099840"/>
                </a:cubicBezTo>
                <a:cubicBezTo>
                  <a:pt x="4600157" y="3113506"/>
                  <a:pt x="4549287" y="3090911"/>
                  <a:pt x="4545249" y="3105899"/>
                </a:cubicBezTo>
                <a:cubicBezTo>
                  <a:pt x="4538872" y="3104716"/>
                  <a:pt x="4532825" y="3103094"/>
                  <a:pt x="4526782" y="3101355"/>
                </a:cubicBezTo>
                <a:lnTo>
                  <a:pt x="4523614" y="3100453"/>
                </a:lnTo>
                <a:lnTo>
                  <a:pt x="4510579" y="3099442"/>
                </a:lnTo>
                <a:lnTo>
                  <a:pt x="4507348" y="3095901"/>
                </a:lnTo>
                <a:lnTo>
                  <a:pt x="4348949" y="3090220"/>
                </a:lnTo>
                <a:cubicBezTo>
                  <a:pt x="4335046" y="3092487"/>
                  <a:pt x="4290056" y="3092155"/>
                  <a:pt x="4280362" y="3087618"/>
                </a:cubicBezTo>
                <a:cubicBezTo>
                  <a:pt x="4270739" y="3086627"/>
                  <a:pt x="4260237" y="3088220"/>
                  <a:pt x="4254634" y="3083366"/>
                </a:cubicBezTo>
                <a:cubicBezTo>
                  <a:pt x="4233731" y="3080512"/>
                  <a:pt x="4185859" y="3073948"/>
                  <a:pt x="4154942" y="3070490"/>
                </a:cubicBezTo>
                <a:cubicBezTo>
                  <a:pt x="4138280" y="3076599"/>
                  <a:pt x="4112117" y="3064194"/>
                  <a:pt x="4069131" y="3062612"/>
                </a:cubicBezTo>
                <a:cubicBezTo>
                  <a:pt x="4050897" y="3069679"/>
                  <a:pt x="4040160" y="3061449"/>
                  <a:pt x="4005249" y="3070810"/>
                </a:cubicBezTo>
                <a:cubicBezTo>
                  <a:pt x="4003818" y="3069842"/>
                  <a:pt x="4002032" y="3068943"/>
                  <a:pt x="3999945" y="3068139"/>
                </a:cubicBezTo>
                <a:cubicBezTo>
                  <a:pt x="3987818" y="3063468"/>
                  <a:pt x="3968381" y="3062958"/>
                  <a:pt x="3956529" y="3067000"/>
                </a:cubicBezTo>
                <a:cubicBezTo>
                  <a:pt x="3900898" y="3079382"/>
                  <a:pt x="3850463" y="3077929"/>
                  <a:pt x="3803031" y="3079823"/>
                </a:cubicBezTo>
                <a:cubicBezTo>
                  <a:pt x="3749421" y="3080464"/>
                  <a:pt x="3785521" y="3065630"/>
                  <a:pt x="3718229" y="3077134"/>
                </a:cubicBezTo>
                <a:cubicBezTo>
                  <a:pt x="3711244" y="3071611"/>
                  <a:pt x="3702770" y="3071184"/>
                  <a:pt x="3688357" y="3073468"/>
                </a:cubicBezTo>
                <a:cubicBezTo>
                  <a:pt x="3662326" y="3073378"/>
                  <a:pt x="3664937" y="3059899"/>
                  <a:pt x="3638298" y="3067494"/>
                </a:cubicBezTo>
                <a:cubicBezTo>
                  <a:pt x="3643333" y="3060328"/>
                  <a:pt x="3589079" y="3063658"/>
                  <a:pt x="3601443" y="3056355"/>
                </a:cubicBezTo>
                <a:cubicBezTo>
                  <a:pt x="3584797" y="3049384"/>
                  <a:pt x="3575923" y="3060108"/>
                  <a:pt x="3559361" y="3054005"/>
                </a:cubicBezTo>
                <a:cubicBezTo>
                  <a:pt x="3540444" y="3052269"/>
                  <a:pt x="3569896" y="3061996"/>
                  <a:pt x="3548859" y="3062094"/>
                </a:cubicBezTo>
                <a:cubicBezTo>
                  <a:pt x="3523419" y="3060901"/>
                  <a:pt x="3522848" y="3074222"/>
                  <a:pt x="3504082" y="3056779"/>
                </a:cubicBezTo>
                <a:lnTo>
                  <a:pt x="3436234" y="3047769"/>
                </a:lnTo>
                <a:cubicBezTo>
                  <a:pt x="3420764" y="3051629"/>
                  <a:pt x="3408644" y="3049227"/>
                  <a:pt x="3396914" y="3044803"/>
                </a:cubicBezTo>
                <a:cubicBezTo>
                  <a:pt x="3361398" y="3044955"/>
                  <a:pt x="3329425" y="3037856"/>
                  <a:pt x="3289720" y="3034278"/>
                </a:cubicBezTo>
                <a:cubicBezTo>
                  <a:pt x="3246348" y="3037943"/>
                  <a:pt x="3224942" y="3025667"/>
                  <a:pt x="3182509" y="3021890"/>
                </a:cubicBezTo>
                <a:cubicBezTo>
                  <a:pt x="3139731" y="3031583"/>
                  <a:pt x="3155749" y="3004773"/>
                  <a:pt x="3119879" y="3004134"/>
                </a:cubicBezTo>
                <a:cubicBezTo>
                  <a:pt x="3060941" y="3012153"/>
                  <a:pt x="3121880" y="2995117"/>
                  <a:pt x="3031656" y="2995077"/>
                </a:cubicBezTo>
                <a:cubicBezTo>
                  <a:pt x="3026453" y="2996603"/>
                  <a:pt x="3015685" y="2994367"/>
                  <a:pt x="3017018" y="2992034"/>
                </a:cubicBezTo>
                <a:cubicBezTo>
                  <a:pt x="2997245" y="2992118"/>
                  <a:pt x="2941342" y="2976346"/>
                  <a:pt x="2913012" y="2978042"/>
                </a:cubicBezTo>
                <a:cubicBezTo>
                  <a:pt x="2858481" y="2969139"/>
                  <a:pt x="2831094" y="2979433"/>
                  <a:pt x="2791382" y="2975899"/>
                </a:cubicBezTo>
                <a:cubicBezTo>
                  <a:pt x="2745836" y="2966063"/>
                  <a:pt x="2719288" y="2957529"/>
                  <a:pt x="2639738" y="2936567"/>
                </a:cubicBezTo>
                <a:lnTo>
                  <a:pt x="2369741" y="2876435"/>
                </a:lnTo>
                <a:cubicBezTo>
                  <a:pt x="2269614" y="2832081"/>
                  <a:pt x="2140023" y="2856176"/>
                  <a:pt x="2078755" y="2852909"/>
                </a:cubicBezTo>
                <a:cubicBezTo>
                  <a:pt x="2053362" y="2866100"/>
                  <a:pt x="2032778" y="2851474"/>
                  <a:pt x="2002128" y="2856835"/>
                </a:cubicBezTo>
                <a:cubicBezTo>
                  <a:pt x="1933939" y="2859736"/>
                  <a:pt x="1866254" y="2874726"/>
                  <a:pt x="1777746" y="2864566"/>
                </a:cubicBezTo>
                <a:cubicBezTo>
                  <a:pt x="1737851" y="2905864"/>
                  <a:pt x="1634115" y="2880970"/>
                  <a:pt x="1549425" y="2904556"/>
                </a:cubicBezTo>
                <a:cubicBezTo>
                  <a:pt x="1500265" y="2909373"/>
                  <a:pt x="1423030" y="2888862"/>
                  <a:pt x="1405992" y="2911144"/>
                </a:cubicBezTo>
                <a:cubicBezTo>
                  <a:pt x="1383494" y="2897507"/>
                  <a:pt x="1362438" y="2919536"/>
                  <a:pt x="1337848" y="2921491"/>
                </a:cubicBezTo>
                <a:cubicBezTo>
                  <a:pt x="1318218" y="2912820"/>
                  <a:pt x="1308478" y="2920319"/>
                  <a:pt x="1290645" y="2921985"/>
                </a:cubicBezTo>
                <a:cubicBezTo>
                  <a:pt x="1282569" y="2916637"/>
                  <a:pt x="1267476" y="2916916"/>
                  <a:pt x="1262341" y="2923190"/>
                </a:cubicBezTo>
                <a:cubicBezTo>
                  <a:pt x="1269627" y="2937654"/>
                  <a:pt x="1217209" y="2930439"/>
                  <a:pt x="1213314" y="2940415"/>
                </a:cubicBezTo>
                <a:cubicBezTo>
                  <a:pt x="1182890" y="2942495"/>
                  <a:pt x="1050782" y="2929830"/>
                  <a:pt x="1028405" y="2945799"/>
                </a:cubicBezTo>
                <a:cubicBezTo>
                  <a:pt x="966896" y="2953381"/>
                  <a:pt x="877997" y="2927977"/>
                  <a:pt x="851857" y="2928423"/>
                </a:cubicBezTo>
                <a:cubicBezTo>
                  <a:pt x="825919" y="2899251"/>
                  <a:pt x="699677" y="2976135"/>
                  <a:pt x="588681" y="2977769"/>
                </a:cubicBezTo>
                <a:cubicBezTo>
                  <a:pt x="573724" y="2974953"/>
                  <a:pt x="565729" y="2974991"/>
                  <a:pt x="561717" y="2981641"/>
                </a:cubicBezTo>
                <a:cubicBezTo>
                  <a:pt x="532860" y="2985482"/>
                  <a:pt x="475932" y="2991762"/>
                  <a:pt x="415541" y="3000819"/>
                </a:cubicBezTo>
                <a:cubicBezTo>
                  <a:pt x="370154" y="3008289"/>
                  <a:pt x="146634" y="3001788"/>
                  <a:pt x="86183" y="3009699"/>
                </a:cubicBezTo>
                <a:lnTo>
                  <a:pt x="0" y="3044978"/>
                </a:lnTo>
                <a:close/>
              </a:path>
            </a:pathLst>
          </a:custGeom>
        </p:spPr>
      </p:pic>
      <p:sp>
        <p:nvSpPr>
          <p:cNvPr id="3" name="Content Placeholder 2">
            <a:extLst>
              <a:ext uri="{FF2B5EF4-FFF2-40B4-BE49-F238E27FC236}">
                <a16:creationId xmlns:a16="http://schemas.microsoft.com/office/drawing/2014/main" id="{5A61DB10-078A-7045-FE09-D4C66D5B3BE5}"/>
              </a:ext>
            </a:extLst>
          </p:cNvPr>
          <p:cNvSpPr>
            <a:spLocks noGrp="1"/>
          </p:cNvSpPr>
          <p:nvPr>
            <p:ph idx="1"/>
          </p:nvPr>
        </p:nvSpPr>
        <p:spPr>
          <a:xfrm>
            <a:off x="4755375" y="1881051"/>
            <a:ext cx="6180909" cy="4976949"/>
          </a:xfrm>
        </p:spPr>
        <p:txBody>
          <a:bodyPr anchor="ctr">
            <a:normAutofit/>
          </a:bodyPr>
          <a:lstStyle/>
          <a:p>
            <a:pPr algn="just"/>
            <a:r>
              <a:rPr lang="en-US" sz="1400" dirty="0"/>
              <a:t>Our website will have a simple and clear navigation for user usage, that answer the following in terms of a user’s perspective:</a:t>
            </a:r>
          </a:p>
          <a:p>
            <a:pPr lvl="1" algn="just"/>
            <a:r>
              <a:rPr lang="en-US" sz="1400" b="1" dirty="0"/>
              <a:t>Where am I? </a:t>
            </a:r>
            <a:r>
              <a:rPr lang="en-US" sz="1400" dirty="0"/>
              <a:t>– the user will have a fair idea of the current page his on and has option on the navigation.</a:t>
            </a:r>
          </a:p>
          <a:p>
            <a:pPr lvl="1" algn="just"/>
            <a:r>
              <a:rPr lang="en-US" sz="1400" b="1" dirty="0"/>
              <a:t>Where can I go? </a:t>
            </a:r>
            <a:r>
              <a:rPr lang="en-US" sz="1400" dirty="0"/>
              <a:t>– here the navigation menu has option for the user for the categories of Home, Destination, Contact, and About Us.</a:t>
            </a:r>
          </a:p>
          <a:p>
            <a:pPr lvl="1" algn="just"/>
            <a:r>
              <a:rPr lang="en-US" sz="1400" b="1" dirty="0"/>
              <a:t>How do I get there? </a:t>
            </a:r>
            <a:r>
              <a:rPr lang="en-US" sz="1400" dirty="0"/>
              <a:t>– Users can select the desired option of category and find their travelling desires and services.</a:t>
            </a:r>
          </a:p>
          <a:p>
            <a:pPr lvl="1" algn="just"/>
            <a:r>
              <a:rPr lang="en-US" sz="1400" b="1" dirty="0"/>
              <a:t>How do I get back to where I started? </a:t>
            </a:r>
            <a:r>
              <a:rPr lang="en-US" sz="1400" dirty="0"/>
              <a:t>– the user can select or click on the home option in the navigation menu and return to the top of the home page.</a:t>
            </a:r>
          </a:p>
          <a:p>
            <a:pPr lvl="1" algn="just"/>
            <a:endParaRPr lang="en-US" sz="1400" dirty="0"/>
          </a:p>
          <a:p>
            <a:pPr lvl="1" algn="just"/>
            <a:r>
              <a:rPr lang="en-US" sz="1400" dirty="0"/>
              <a:t>Next is the listed of the navigational menu option that have been implemented in the content structure in the travel agency website</a:t>
            </a:r>
          </a:p>
          <a:p>
            <a:pPr lvl="1" algn="just"/>
            <a:endParaRPr lang="en-GB" sz="1400" dirty="0"/>
          </a:p>
        </p:txBody>
      </p:sp>
    </p:spTree>
    <p:extLst>
      <p:ext uri="{BB962C8B-B14F-4D97-AF65-F5344CB8AC3E}">
        <p14:creationId xmlns:p14="http://schemas.microsoft.com/office/powerpoint/2010/main" val="374174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1000"/>
                                        <p:tgtEl>
                                          <p:spTgt spid="3">
                                            <p:txEl>
                                              <p:pRg st="0" end="0"/>
                                            </p:txEl>
                                          </p:spTgt>
                                        </p:tgtEl>
                                      </p:cBhvr>
                                    </p:animEffect>
                                    <p:anim calcmode="lin" valueType="num">
                                      <p:cBhvr>
                                        <p:cTn id="1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1000"/>
                                        <p:tgtEl>
                                          <p:spTgt spid="3">
                                            <p:txEl>
                                              <p:pRg st="1" end="1"/>
                                            </p:txEl>
                                          </p:spTgt>
                                        </p:tgtEl>
                                      </p:cBhvr>
                                    </p:animEffect>
                                    <p:anim calcmode="lin" valueType="num">
                                      <p:cBhvr>
                                        <p:cTn id="2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1000"/>
                                        <p:tgtEl>
                                          <p:spTgt spid="3">
                                            <p:txEl>
                                              <p:pRg st="3" end="3"/>
                                            </p:txEl>
                                          </p:spTgt>
                                        </p:tgtEl>
                                      </p:cBhvr>
                                    </p:animEffect>
                                    <p:anim calcmode="lin" valueType="num">
                                      <p:cBhvr>
                                        <p:cTn id="3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1000"/>
                                        <p:tgtEl>
                                          <p:spTgt spid="3">
                                            <p:txEl>
                                              <p:pRg st="6" end="6"/>
                                            </p:txEl>
                                          </p:spTgt>
                                        </p:tgtEl>
                                      </p:cBhvr>
                                    </p:animEffect>
                                    <p:anim calcmode="lin" valueType="num">
                                      <p:cBhvr>
                                        <p:cTn id="41"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4666F3-A412-A67E-D721-E94A4D0502B3}"/>
              </a:ext>
            </a:extLst>
          </p:cNvPr>
          <p:cNvPicPr/>
          <p:nvPr/>
        </p:nvPicPr>
        <p:blipFill rotWithShape="1">
          <a:blip r:embed="rId2"/>
          <a:srcRect l="8140" t="15959" r="75996" b="46284"/>
          <a:stretch/>
        </p:blipFill>
        <p:spPr>
          <a:xfrm>
            <a:off x="0" y="191072"/>
            <a:ext cx="3476302" cy="2999232"/>
          </a:xfrm>
          <a:prstGeom prst="rect">
            <a:avLst/>
          </a:prstGeom>
        </p:spPr>
      </p:pic>
      <p:sp>
        <p:nvSpPr>
          <p:cNvPr id="2" name="Title 1"/>
          <p:cNvSpPr>
            <a:spLocks noGrp="1"/>
          </p:cNvSpPr>
          <p:nvPr>
            <p:ph type="title"/>
          </p:nvPr>
        </p:nvSpPr>
        <p:spPr/>
        <p:txBody>
          <a:bodyPr/>
          <a:lstStyle/>
          <a:p>
            <a:pPr algn="ctr"/>
            <a:r>
              <a:rPr lang="en-AU" dirty="0">
                <a:latin typeface="Arial Black" panose="020B0A04020102020204" pitchFamily="34" charset="0"/>
              </a:rPr>
              <a:t>SITE NAVIGATION</a:t>
            </a:r>
          </a:p>
        </p:txBody>
      </p:sp>
      <p:graphicFrame>
        <p:nvGraphicFramePr>
          <p:cNvPr id="7" name="Content Placeholder 2">
            <a:extLst>
              <a:ext uri="{FF2B5EF4-FFF2-40B4-BE49-F238E27FC236}">
                <a16:creationId xmlns:a16="http://schemas.microsoft.com/office/drawing/2014/main" id="{42A921D8-B8F3-F6F1-2099-6A671AE5F44F}"/>
              </a:ext>
            </a:extLst>
          </p:cNvPr>
          <p:cNvGraphicFramePr>
            <a:graphicFrameLocks noGrp="1"/>
          </p:cNvGraphicFramePr>
          <p:nvPr>
            <p:ph idx="1"/>
            <p:extLst>
              <p:ext uri="{D42A27DB-BD31-4B8C-83A1-F6EECF244321}">
                <p14:modId xmlns:p14="http://schemas.microsoft.com/office/powerpoint/2010/main" val="350294320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82832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2028</TotalTime>
  <Words>1952</Words>
  <Application>Microsoft Office PowerPoint</Application>
  <PresentationFormat>Widescreen</PresentationFormat>
  <Paragraphs>124</Paragraphs>
  <Slides>25</Slides>
  <Notes>0</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25</vt:i4>
      </vt:variant>
    </vt:vector>
  </HeadingPairs>
  <TitlesOfParts>
    <vt:vector size="33" baseType="lpstr">
      <vt:lpstr>Algerian</vt:lpstr>
      <vt:lpstr>Arial</vt:lpstr>
      <vt:lpstr>Arial Black</vt:lpstr>
      <vt:lpstr>Arial Rounded MT Bold</vt:lpstr>
      <vt:lpstr>Calibri</vt:lpstr>
      <vt:lpstr>Calibri Light</vt:lpstr>
      <vt:lpstr>Office Theme</vt:lpstr>
      <vt:lpstr>Custom Design</vt:lpstr>
      <vt:lpstr>EASY TRAVEL WEBSITE</vt:lpstr>
      <vt:lpstr>Introduction </vt:lpstr>
      <vt:lpstr>Content Goal</vt:lpstr>
      <vt:lpstr>Audience</vt:lpstr>
      <vt:lpstr>Site Content &amp; Functional Requirements </vt:lpstr>
      <vt:lpstr>Site Structure </vt:lpstr>
      <vt:lpstr>HIERARCHICAL STRUCTURE OF EASY TRAVEL WEBSITE</vt:lpstr>
      <vt:lpstr>SITE NAVIGATION</vt:lpstr>
      <vt:lpstr>SITE NAVIGATION</vt:lpstr>
      <vt:lpstr>LAYOUT </vt:lpstr>
      <vt:lpstr>LOGIN/SIGN UP</vt:lpstr>
      <vt:lpstr>HOME</vt:lpstr>
      <vt:lpstr>DESTINATIONS</vt:lpstr>
      <vt:lpstr>BOOKINGS</vt:lpstr>
      <vt:lpstr>CONTACT</vt:lpstr>
      <vt:lpstr>ABOUT US</vt:lpstr>
      <vt:lpstr>ACCESSIBILITY</vt:lpstr>
      <vt:lpstr>DOMAIN NAME REGISTRATION</vt:lpstr>
      <vt:lpstr>DOMAIN NAME REGISTRATION</vt:lpstr>
      <vt:lpstr>HOSTING COSTS</vt:lpstr>
      <vt:lpstr>HOSTING COSTS</vt:lpstr>
      <vt:lpstr>Layout of the website</vt:lpstr>
      <vt:lpstr>Testing</vt:lpstr>
      <vt:lpstr>Promotional Video Link</vt:lpstr>
      <vt:lpstr>ANY QUESTION?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EASY TRAVEL WEBSITE</dc:title>
  <dc:creator>user</dc:creator>
  <cp:lastModifiedBy>shiva mani</cp:lastModifiedBy>
  <cp:revision>47</cp:revision>
  <dcterms:created xsi:type="dcterms:W3CDTF">2023-04-26T07:58:59Z</dcterms:created>
  <dcterms:modified xsi:type="dcterms:W3CDTF">2023-05-22T11:41:44Z</dcterms:modified>
</cp:coreProperties>
</file>